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1"/>
  </p:sldMasterIdLst>
  <p:notesMasterIdLst>
    <p:notesMasterId r:id="rId7"/>
  </p:notesMasterIdLst>
  <p:sldIdLst>
    <p:sldId id="256" r:id="rId2"/>
    <p:sldId id="260" r:id="rId3"/>
    <p:sldId id="263" r:id="rId4"/>
    <p:sldId id="264" r:id="rId5"/>
    <p:sldId id="265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6E8805-D43D-4E59-BE8F-A4AB542FC05E}" type="datetimeFigureOut">
              <a:rPr lang="it-IT" smtClean="0"/>
              <a:t>08/06/2025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E41CD9-0205-4D3F-ADFD-59B918B6536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5264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E41CD9-0205-4D3F-ADFD-59B918B65361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77741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F23F43-F276-4540-2E0E-9A4E7EE481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55DC2C4C-1710-C52F-F215-1907A287C6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D5C08ED9-EA12-9855-E345-F05B253C86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12EA227-618E-1D37-6CCD-91101827D8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E41CD9-0205-4D3F-ADFD-59B918B65361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473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42491A-DCD7-26B0-C863-D41D83B114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E5664A1E-8073-5E3C-F0FB-34534DA71AE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6C70C5D-859C-ED43-0F13-CF15827B8B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9760CA7-478A-5220-CE8C-7959F470FD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E41CD9-0205-4D3F-ADFD-59B918B65361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34228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420B15-3C8F-7E8D-00EE-72D329E69A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05053403-AE96-359D-E6D2-DB3A815137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CE3FE15E-4B09-1CD9-ADF1-EB810D740F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3B76707-128F-2F8B-82A7-318CBCFC61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E41CD9-0205-4D3F-ADFD-59B918B65361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516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AB95-8DA7-460B-B00A-7037C8394FB0}" type="datetime1">
              <a:rPr lang="en-US" smtClean="0"/>
              <a:pPr/>
              <a:t>6/8/2025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891152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AB95-8DA7-460B-B00A-7037C8394FB0}" type="datetime1">
              <a:rPr lang="en-US" smtClean="0"/>
              <a:pPr/>
              <a:t>6/8/2025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91432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AB95-8DA7-460B-B00A-7037C8394FB0}" type="datetime1">
              <a:rPr lang="en-US" smtClean="0"/>
              <a:pPr/>
              <a:t>6/8/2025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5625414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AB95-8DA7-460B-B00A-7037C8394FB0}" type="datetime1">
              <a:rPr lang="en-US" smtClean="0"/>
              <a:pPr/>
              <a:t>6/8/2025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143252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AB95-8DA7-460B-B00A-7037C8394FB0}" type="datetime1">
              <a:rPr lang="en-US" smtClean="0"/>
              <a:pPr/>
              <a:t>6/8/2025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5191948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AB95-8DA7-460B-B00A-7037C8394FB0}" type="datetime1">
              <a:rPr lang="en-US" smtClean="0"/>
              <a:pPr/>
              <a:t>6/8/2025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756595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AB95-8DA7-460B-B00A-7037C8394FB0}" type="datetime1">
              <a:rPr lang="en-US" smtClean="0"/>
              <a:pPr/>
              <a:t>6/8/2025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761368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AB95-8DA7-460B-B00A-7037C8394FB0}" type="datetime1">
              <a:rPr lang="en-US" smtClean="0"/>
              <a:pPr/>
              <a:t>6/8/2025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356554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AB95-8DA7-460B-B00A-7037C8394FB0}" type="datetime1">
              <a:rPr lang="en-US" smtClean="0"/>
              <a:pPr/>
              <a:t>6/8/2025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59943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AB95-8DA7-460B-B00A-7037C8394FB0}" type="datetime1">
              <a:rPr lang="en-US" smtClean="0"/>
              <a:pPr/>
              <a:t>6/8/2025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69604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AB95-8DA7-460B-B00A-7037C8394FB0}" type="datetime1">
              <a:rPr lang="en-US" smtClean="0"/>
              <a:pPr/>
              <a:t>6/8/2025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441846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AB95-8DA7-460B-B00A-7037C8394FB0}" type="datetime1">
              <a:rPr lang="en-US" smtClean="0"/>
              <a:pPr/>
              <a:t>6/8/2025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8440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AB95-8DA7-460B-B00A-7037C8394FB0}" type="datetime1">
              <a:rPr lang="en-US" smtClean="0"/>
              <a:pPr/>
              <a:t>6/8/2025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901047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AB95-8DA7-460B-B00A-7037C8394FB0}" type="datetime1">
              <a:rPr lang="en-US" smtClean="0"/>
              <a:pPr/>
              <a:t>6/8/2025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548742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AB95-8DA7-460B-B00A-7037C8394FB0}" type="datetime1">
              <a:rPr lang="en-US" smtClean="0"/>
              <a:pPr/>
              <a:t>6/8/2025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7363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AB95-8DA7-460B-B00A-7037C8394FB0}" type="datetime1">
              <a:rPr lang="en-US" smtClean="0"/>
              <a:pPr/>
              <a:t>6/8/2025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224743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3BAB95-8DA7-460B-B00A-7037C8394FB0}" type="datetime1">
              <a:rPr lang="en-US" smtClean="0"/>
              <a:pPr/>
              <a:t>6/8/2025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1A71338-8BA2-4C79-A6C5-5A8E30081D0C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966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57" r:id="rId14"/>
    <p:sldLayoutId id="2147483758" r:id="rId15"/>
    <p:sldLayoutId id="2147483759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E9AA6D51-01D3-0B1C-2607-0297DC0063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974" y="392114"/>
            <a:ext cx="11004585" cy="2242932"/>
          </a:xfr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</a:pPr>
            <a:r>
              <a:rPr lang="it-IT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Anno Scolastico 2024/2025</a:t>
            </a:r>
          </a:p>
          <a:p>
            <a:pPr algn="ctr">
              <a:lnSpc>
                <a:spcPct val="90000"/>
              </a:lnSpc>
            </a:pPr>
            <a:r>
              <a:rPr lang="it-IT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C. Primo Levi               Classi V A e B </a:t>
            </a:r>
          </a:p>
          <a:p>
            <a:pPr algn="ctr">
              <a:lnSpc>
                <a:spcPct val="90000"/>
              </a:lnSpc>
            </a:pPr>
            <a:r>
              <a:rPr lang="it-IT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Plesso Silvestri</a:t>
            </a:r>
          </a:p>
          <a:p>
            <a:pPr>
              <a:lnSpc>
                <a:spcPct val="90000"/>
              </a:lnSpc>
            </a:pPr>
            <a:r>
              <a:rPr lang="it-IT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</a:t>
            </a:r>
          </a:p>
          <a:p>
            <a:pPr algn="ctr">
              <a:lnSpc>
                <a:spcPct val="90000"/>
              </a:lnSpc>
            </a:pPr>
            <a:r>
              <a:rPr lang="it-IT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Progetto :</a:t>
            </a:r>
          </a:p>
          <a:p>
            <a:pPr algn="ctr">
              <a:lnSpc>
                <a:spcPct val="90000"/>
              </a:lnSpc>
            </a:pPr>
            <a:endParaRPr lang="it-IT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</a:pPr>
            <a:endParaRPr lang="it-IT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</a:pPr>
            <a:endParaRPr lang="it-IT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18C904-CA3C-EC9C-1227-D2F4427B91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3" t="24333" r="4494" b="2993"/>
          <a:stretch>
            <a:fillRect/>
          </a:stretch>
        </p:blipFill>
        <p:spPr>
          <a:xfrm>
            <a:off x="3727073" y="2399072"/>
            <a:ext cx="3821866" cy="4157073"/>
          </a:xfrm>
          <a:prstGeom prst="rect">
            <a:avLst/>
          </a:prstGeom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1291335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4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4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4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FBC2BEB-2E01-C251-C6E7-B564DEBD60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A326620-E437-2F2F-B5F7-319D027420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77" b="2616"/>
          <a:stretch>
            <a:fillRect/>
          </a:stretch>
        </p:blipFill>
        <p:spPr>
          <a:xfrm>
            <a:off x="0" y="0"/>
            <a:ext cx="7497313" cy="6764594"/>
          </a:xfrm>
          <a:prstGeom prst="rect">
            <a:avLst/>
          </a:prstGeom>
        </p:spPr>
      </p:pic>
      <p:sp>
        <p:nvSpPr>
          <p:cNvPr id="3" name="Sottotitolo 2">
            <a:extLst>
              <a:ext uri="{FF2B5EF4-FFF2-40B4-BE49-F238E27FC236}">
                <a16:creationId xmlns:a16="http://schemas.microsoft.com/office/drawing/2014/main" id="{22B887AC-5E7A-8793-4085-9E150142B9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3794" y="5776210"/>
            <a:ext cx="7497313" cy="1081790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Gli alunni delle classi V A e B hanno visionato dei filmati per apprendere le buone regole per evitare i sovraccarichi della colonna vertebrale.</a:t>
            </a:r>
          </a:p>
          <a:p>
            <a:endParaRPr lang="it-IT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164E50D9-57EE-D70F-23E2-A112AF4CF5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2616"/>
          <a:stretch>
            <a:fillRect/>
          </a:stretch>
        </p:blipFill>
        <p:spPr>
          <a:xfrm>
            <a:off x="7497333" y="10"/>
            <a:ext cx="4694666" cy="3428990"/>
          </a:xfrm>
          <a:prstGeom prst="rect">
            <a:avLst/>
          </a:prstGeom>
        </p:spPr>
      </p:pic>
      <p:pic>
        <p:nvPicPr>
          <p:cNvPr id="5" name="Immagine 4" descr="Immagine che contiene testo, lavagna, computer, interno&#10;&#10;Il contenuto generato dall'IA potrebbe non essere corretto.">
            <a:extLst>
              <a:ext uri="{FF2B5EF4-FFF2-40B4-BE49-F238E27FC236}">
                <a16:creationId xmlns:a16="http://schemas.microsoft.com/office/drawing/2014/main" id="{0B732FD9-2E01-E402-7BD6-0620E82921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4" r="-2" b="-2"/>
          <a:stretch>
            <a:fillRect/>
          </a:stretch>
        </p:blipFill>
        <p:spPr>
          <a:xfrm>
            <a:off x="7497333" y="3429000"/>
            <a:ext cx="4690872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4134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B2EC049-6356-49DE-DDB6-37421EA215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00F8DD1-2341-267C-0079-00945BC855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77" b="2616"/>
          <a:stretch>
            <a:fillRect/>
          </a:stretch>
        </p:blipFill>
        <p:spPr>
          <a:xfrm>
            <a:off x="0" y="0"/>
            <a:ext cx="7497313" cy="6858000"/>
          </a:xfrm>
          <a:prstGeom prst="rect">
            <a:avLst/>
          </a:prstGeom>
        </p:spPr>
      </p:pic>
      <p:sp>
        <p:nvSpPr>
          <p:cNvPr id="3" name="Sottotitolo 2">
            <a:extLst>
              <a:ext uri="{FF2B5EF4-FFF2-40B4-BE49-F238E27FC236}">
                <a16:creationId xmlns:a16="http://schemas.microsoft.com/office/drawing/2014/main" id="{073D62C9-38F7-D6B1-18BD-1A76ABF0B1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3794" y="5776210"/>
            <a:ext cx="7497313" cy="1081790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Successivamente, con l’aiuto della fisiatra, hanno studiato lo scheletro umano e svolto alcuni esercizi per assumere una corretta postura.</a:t>
            </a:r>
          </a:p>
          <a:p>
            <a:endParaRPr lang="it-IT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98790132-4F7F-7CE6-3128-A3F1A914CD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7" b="1307"/>
          <a:stretch/>
        </p:blipFill>
        <p:spPr>
          <a:xfrm>
            <a:off x="7497333" y="10"/>
            <a:ext cx="4694666" cy="342899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11FB6CAE-5E7F-6F09-B337-84AE7439B2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8" b="1308"/>
          <a:stretch/>
        </p:blipFill>
        <p:spPr>
          <a:xfrm>
            <a:off x="7497333" y="3429000"/>
            <a:ext cx="4690872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827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335E722-6FFB-C3F6-57E7-F6A7411C3B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E5E38FA-4D40-57FC-5DA5-250E1E1FE9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77" b="2616"/>
          <a:stretch>
            <a:fillRect/>
          </a:stretch>
        </p:blipFill>
        <p:spPr>
          <a:xfrm>
            <a:off x="0" y="0"/>
            <a:ext cx="7497313" cy="6858000"/>
          </a:xfrm>
          <a:prstGeom prst="rect">
            <a:avLst/>
          </a:prstGeom>
        </p:spPr>
      </p:pic>
      <p:sp>
        <p:nvSpPr>
          <p:cNvPr id="3" name="Sottotitolo 2">
            <a:extLst>
              <a:ext uri="{FF2B5EF4-FFF2-40B4-BE49-F238E27FC236}">
                <a16:creationId xmlns:a16="http://schemas.microsoft.com/office/drawing/2014/main" id="{05E6F242-902A-E931-F116-F4D56B28AA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3794" y="5776210"/>
            <a:ext cx="7497313" cy="1081790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Infine le due classi hanno partecipato ad un piccola gara su quanto appreso.</a:t>
            </a:r>
          </a:p>
          <a:p>
            <a:endParaRPr lang="it-IT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43662A46-8CD2-26F8-B6D7-EFF81B2933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7" r="3737"/>
          <a:stretch/>
        </p:blipFill>
        <p:spPr>
          <a:xfrm>
            <a:off x="7497333" y="10"/>
            <a:ext cx="4694666" cy="342899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5C75855E-EA49-B5E9-9AB0-0815B7FB81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12" b="14212"/>
          <a:stretch/>
        </p:blipFill>
        <p:spPr>
          <a:xfrm>
            <a:off x="7497333" y="3429000"/>
            <a:ext cx="4690872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5789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DB13CFE-40B8-A9ED-06F1-5B366ED03A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F610892-D0DA-2010-5031-317D16EAB6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77" b="2616"/>
          <a:stretch>
            <a:fillRect/>
          </a:stretch>
        </p:blipFill>
        <p:spPr>
          <a:xfrm>
            <a:off x="0" y="0"/>
            <a:ext cx="7045029" cy="6858000"/>
          </a:xfrm>
          <a:prstGeom prst="rect">
            <a:avLst/>
          </a:prstGeom>
        </p:spPr>
      </p:pic>
      <p:sp>
        <p:nvSpPr>
          <p:cNvPr id="3" name="Sottotitolo 2">
            <a:extLst>
              <a:ext uri="{FF2B5EF4-FFF2-40B4-BE49-F238E27FC236}">
                <a16:creationId xmlns:a16="http://schemas.microsoft.com/office/drawing/2014/main" id="{66BF7FCB-2752-2043-738D-63EDE4C0D8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776210"/>
            <a:ext cx="6577782" cy="1081790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Al termine del percorso i fisiatri hanno consegnato gli attestati di partecipazione a tutti </a:t>
            </a:r>
            <a:r>
              <a:rPr lang="it-IT">
                <a:solidFill>
                  <a:schemeClr val="bg1"/>
                </a:solidFill>
              </a:rPr>
              <a:t>i ragazzi.</a:t>
            </a:r>
            <a:endParaRPr lang="it-IT" dirty="0">
              <a:solidFill>
                <a:schemeClr val="bg1"/>
              </a:solidFill>
            </a:endParaRPr>
          </a:p>
          <a:p>
            <a:endParaRPr lang="it-IT" dirty="0"/>
          </a:p>
        </p:txBody>
      </p:sp>
      <p:pic>
        <p:nvPicPr>
          <p:cNvPr id="6" name="Immagine 5" descr="Immagine che contiene testo, vestiti, persona, muro&#10;&#10;Il contenuto generato dall'IA potrebbe non essere corretto.">
            <a:extLst>
              <a:ext uri="{FF2B5EF4-FFF2-40B4-BE49-F238E27FC236}">
                <a16:creationId xmlns:a16="http://schemas.microsoft.com/office/drawing/2014/main" id="{1A3333FD-B0C5-B8B4-34D8-06E23867A2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123" y="0"/>
            <a:ext cx="1671482" cy="3829791"/>
          </a:xfrm>
          <a:prstGeom prst="rect">
            <a:avLst/>
          </a:prstGeom>
        </p:spPr>
      </p:pic>
      <p:pic>
        <p:nvPicPr>
          <p:cNvPr id="9" name="Immagine 8" descr="Immagine che contiene vestiti, persona, interno, muro&#10;&#10;Il contenuto generato dall'IA potrebbe non essere corretto.">
            <a:extLst>
              <a:ext uri="{FF2B5EF4-FFF2-40B4-BE49-F238E27FC236}">
                <a16:creationId xmlns:a16="http://schemas.microsoft.com/office/drawing/2014/main" id="{35A5FCBB-733C-20FF-E2D9-DC6E2B6F12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123" y="3829791"/>
            <a:ext cx="5692877" cy="3028209"/>
          </a:xfrm>
          <a:prstGeom prst="rect">
            <a:avLst/>
          </a:prstGeom>
        </p:spPr>
      </p:pic>
      <p:pic>
        <p:nvPicPr>
          <p:cNvPr id="11" name="Immagine 10" descr="Immagine che contiene interno, vestiti, persona, muro&#10;&#10;Il contenuto generato dall'IA potrebbe non essere corretto.">
            <a:extLst>
              <a:ext uri="{FF2B5EF4-FFF2-40B4-BE49-F238E27FC236}">
                <a16:creationId xmlns:a16="http://schemas.microsoft.com/office/drawing/2014/main" id="{608667B2-D49D-9994-13D9-64B68319418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0" t="27958" r="3978" b="27886"/>
          <a:stretch>
            <a:fillRect/>
          </a:stretch>
        </p:blipFill>
        <p:spPr>
          <a:xfrm>
            <a:off x="8170606" y="0"/>
            <a:ext cx="4021394" cy="3829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3904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Sfaccettatura">
  <a:themeElements>
    <a:clrScheme name="Blu cal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Sfaccettatur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faccettatur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209</TotalTime>
  <Words>101</Words>
  <Application>Microsoft Office PowerPoint</Application>
  <PresentationFormat>Widescreen</PresentationFormat>
  <Paragraphs>14</Paragraphs>
  <Slides>5</Slides>
  <Notes>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11" baseType="lpstr">
      <vt:lpstr>Aptos</vt:lpstr>
      <vt:lpstr>Arial</vt:lpstr>
      <vt:lpstr>Times New Roman</vt:lpstr>
      <vt:lpstr>Trebuchet MS</vt:lpstr>
      <vt:lpstr>Wingdings 3</vt:lpstr>
      <vt:lpstr>Sfaccettatura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Daniela Sonatore</dc:creator>
  <cp:lastModifiedBy>Daniela Sonatore</cp:lastModifiedBy>
  <cp:revision>13</cp:revision>
  <dcterms:created xsi:type="dcterms:W3CDTF">2025-03-11T10:03:24Z</dcterms:created>
  <dcterms:modified xsi:type="dcterms:W3CDTF">2025-06-08T09:00:28Z</dcterms:modified>
</cp:coreProperties>
</file>