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Roboto"/>
      <p:regular r:id="rId23"/>
      <p:bold r:id="rId24"/>
      <p:italic r:id="rId25"/>
      <p:boldItalic r:id="rId26"/>
    </p:embeddedFont>
    <p:embeddedFont>
      <p:font typeface="Lobster"/>
      <p:regular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oboto-bold.fntdata"/><Relationship Id="rId23" Type="http://schemas.openxmlformats.org/officeDocument/2006/relationships/font" Target="fonts/Robot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boldItalic.fntdata"/><Relationship Id="rId25" Type="http://schemas.openxmlformats.org/officeDocument/2006/relationships/font" Target="fonts/Roboto-italic.fntdata"/><Relationship Id="rId27" Type="http://schemas.openxmlformats.org/officeDocument/2006/relationships/font" Target="fonts/Lobster-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669d5783d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3669d5783d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61382069be_0_19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361382069be_0_19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360df29d4b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360df29d4b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61bd119f5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361bd119f5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61bd119f50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361bd119f50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361bd119f50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361bd119f50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61382069be_0_19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361382069be_0_19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61cbeb9da8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361cbeb9da8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361382069be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361382069be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361382069be_0_19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361382069be_0_19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61382069be_0_19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361382069be_0_19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61382069be_0_19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361382069be_0_19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61382069be_0_19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361382069be_0_19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61382069be_0_19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361382069be_0_19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61cbeb9da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361cbeb9da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61cbeb9da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361cbeb9da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598100" y="1775222"/>
            <a:ext cx="8222100" cy="8388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17" name="Google Shape;17;p2"/>
          <p:cNvSpPr txBox="1"/>
          <p:nvPr>
            <p:ph idx="1" type="subTitle"/>
          </p:nvPr>
        </p:nvSpPr>
        <p:spPr>
          <a:xfrm>
            <a:off x="598088" y="2715913"/>
            <a:ext cx="8222100" cy="4329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p:txBody>
      </p:sp>
      <p:sp>
        <p:nvSpPr>
          <p:cNvPr id="18" name="Google Shape;18;p2"/>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69" name="Shape 69"/>
        <p:cNvGrpSpPr/>
        <p:nvPr/>
      </p:nvGrpSpPr>
      <p:grpSpPr>
        <a:xfrm>
          <a:off x="0" y="0"/>
          <a:ext cx="0" cy="0"/>
          <a:chOff x="0" y="0"/>
          <a:chExt cx="0" cy="0"/>
        </a:xfrm>
      </p:grpSpPr>
      <p:grpSp>
        <p:nvGrpSpPr>
          <p:cNvPr id="70" name="Google Shape;70;p11"/>
          <p:cNvGrpSpPr/>
          <p:nvPr/>
        </p:nvGrpSpPr>
        <p:grpSpPr>
          <a:xfrm>
            <a:off x="6098378" y="5"/>
            <a:ext cx="3045625" cy="2030570"/>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1"/>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1"/>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 name="Google Shape;76;p11"/>
          <p:cNvSpPr txBox="1"/>
          <p:nvPr>
            <p:ph hasCustomPrompt="1" type="title"/>
          </p:nvPr>
        </p:nvSpPr>
        <p:spPr>
          <a:xfrm>
            <a:off x="311700" y="1256050"/>
            <a:ext cx="8520600" cy="20307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7" name="Google Shape;77;p11"/>
          <p:cNvSpPr txBox="1"/>
          <p:nvPr>
            <p:ph idx="1" type="body"/>
          </p:nvPr>
        </p:nvSpPr>
        <p:spPr>
          <a:xfrm>
            <a:off x="311700" y="3369225"/>
            <a:ext cx="8520600" cy="12819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Clr>
                <a:schemeClr val="lt1"/>
              </a:buClr>
              <a:buSzPts val="1800"/>
              <a:buChar char="●"/>
              <a:defRPr>
                <a:solidFill>
                  <a:schemeClr val="lt1"/>
                </a:solidFill>
              </a:defRPr>
            </a:lvl1pPr>
            <a:lvl2pPr indent="-317500" lvl="1" marL="914400" algn="ctr">
              <a:spcBef>
                <a:spcPts val="0"/>
              </a:spcBef>
              <a:spcAft>
                <a:spcPts val="0"/>
              </a:spcAft>
              <a:buClr>
                <a:schemeClr val="lt1"/>
              </a:buClr>
              <a:buSzPts val="1400"/>
              <a:buChar char="○"/>
              <a:defRPr>
                <a:solidFill>
                  <a:schemeClr val="lt1"/>
                </a:solidFill>
              </a:defRPr>
            </a:lvl2pPr>
            <a:lvl3pPr indent="-317500" lvl="2" marL="1371600" algn="ctr">
              <a:spcBef>
                <a:spcPts val="0"/>
              </a:spcBef>
              <a:spcAft>
                <a:spcPts val="0"/>
              </a:spcAft>
              <a:buClr>
                <a:schemeClr val="lt1"/>
              </a:buClr>
              <a:buSzPts val="1400"/>
              <a:buChar char="■"/>
              <a:defRPr>
                <a:solidFill>
                  <a:schemeClr val="lt1"/>
                </a:solidFill>
              </a:defRPr>
            </a:lvl3pPr>
            <a:lvl4pPr indent="-317500" lvl="3" marL="1828800" algn="ctr">
              <a:spcBef>
                <a:spcPts val="0"/>
              </a:spcBef>
              <a:spcAft>
                <a:spcPts val="0"/>
              </a:spcAft>
              <a:buClr>
                <a:schemeClr val="lt1"/>
              </a:buClr>
              <a:buSzPts val="1400"/>
              <a:buChar char="●"/>
              <a:defRPr>
                <a:solidFill>
                  <a:schemeClr val="lt1"/>
                </a:solidFill>
              </a:defRPr>
            </a:lvl4pPr>
            <a:lvl5pPr indent="-317500" lvl="4" marL="2286000" algn="ctr">
              <a:spcBef>
                <a:spcPts val="0"/>
              </a:spcBef>
              <a:spcAft>
                <a:spcPts val="0"/>
              </a:spcAft>
              <a:buClr>
                <a:schemeClr val="lt1"/>
              </a:buClr>
              <a:buSzPts val="1400"/>
              <a:buChar char="○"/>
              <a:defRPr>
                <a:solidFill>
                  <a:schemeClr val="lt1"/>
                </a:solidFill>
              </a:defRPr>
            </a:lvl5pPr>
            <a:lvl6pPr indent="-317500" lvl="5" marL="2743200" algn="ctr">
              <a:spcBef>
                <a:spcPts val="0"/>
              </a:spcBef>
              <a:spcAft>
                <a:spcPts val="0"/>
              </a:spcAft>
              <a:buClr>
                <a:schemeClr val="lt1"/>
              </a:buClr>
              <a:buSzPts val="1400"/>
              <a:buChar char="■"/>
              <a:defRPr>
                <a:solidFill>
                  <a:schemeClr val="lt1"/>
                </a:solidFill>
              </a:defRPr>
            </a:lvl6pPr>
            <a:lvl7pPr indent="-317500" lvl="6" marL="3200400" algn="ctr">
              <a:spcBef>
                <a:spcPts val="0"/>
              </a:spcBef>
              <a:spcAft>
                <a:spcPts val="0"/>
              </a:spcAft>
              <a:buClr>
                <a:schemeClr val="lt1"/>
              </a:buClr>
              <a:buSzPts val="1400"/>
              <a:buChar char="●"/>
              <a:defRPr>
                <a:solidFill>
                  <a:schemeClr val="lt1"/>
                </a:solidFill>
              </a:defRPr>
            </a:lvl7pPr>
            <a:lvl8pPr indent="-317500" lvl="7" marL="3657600" algn="ctr">
              <a:spcBef>
                <a:spcPts val="0"/>
              </a:spcBef>
              <a:spcAft>
                <a:spcPts val="0"/>
              </a:spcAft>
              <a:buClr>
                <a:schemeClr val="lt1"/>
              </a:buClr>
              <a:buSzPts val="1400"/>
              <a:buChar char="○"/>
              <a:defRPr>
                <a:solidFill>
                  <a:schemeClr val="lt1"/>
                </a:solidFill>
              </a:defRPr>
            </a:lvl8pPr>
            <a:lvl9pPr indent="-317500" lvl="8" marL="4114800" algn="ctr">
              <a:spcBef>
                <a:spcPts val="0"/>
              </a:spcBef>
              <a:spcAft>
                <a:spcPts val="0"/>
              </a:spcAft>
              <a:buClr>
                <a:schemeClr val="lt1"/>
              </a:buClr>
              <a:buSzPts val="1400"/>
              <a:buChar char="■"/>
              <a:defRPr>
                <a:solidFill>
                  <a:schemeClr val="lt1"/>
                </a:solidFill>
              </a:defRPr>
            </a:lvl9pPr>
          </a:lstStyle>
          <a:p/>
        </p:txBody>
      </p:sp>
      <p:sp>
        <p:nvSpPr>
          <p:cNvPr id="78" name="Google Shape;78;p11"/>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9" name="Shape 79"/>
        <p:cNvGrpSpPr/>
        <p:nvPr/>
      </p:nvGrpSpPr>
      <p:grpSpPr>
        <a:xfrm>
          <a:off x="0" y="0"/>
          <a:ext cx="0" cy="0"/>
          <a:chOff x="0" y="0"/>
          <a:chExt cx="0" cy="0"/>
        </a:xfrm>
      </p:grpSpPr>
      <p:sp>
        <p:nvSpPr>
          <p:cNvPr id="80" name="Google Shape;80;p12"/>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9"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 name="Google Shape;26;p3"/>
          <p:cNvSpPr txBox="1"/>
          <p:nvPr>
            <p:ph type="title"/>
          </p:nvPr>
        </p:nvSpPr>
        <p:spPr>
          <a:xfrm>
            <a:off x="598100" y="2152347"/>
            <a:ext cx="8222100" cy="838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27" name="Google Shape;27;p3"/>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 name="Shape 28"/>
        <p:cNvGrpSpPr/>
        <p:nvPr/>
      </p:nvGrpSpPr>
      <p:grpSpPr>
        <a:xfrm>
          <a:off x="0" y="0"/>
          <a:ext cx="0" cy="0"/>
          <a:chOff x="0" y="0"/>
          <a:chExt cx="0" cy="0"/>
        </a:xfrm>
      </p:grpSpPr>
      <p:grpSp>
        <p:nvGrpSpPr>
          <p:cNvPr id="29" name="Google Shape;29;p4"/>
          <p:cNvGrpSpPr/>
          <p:nvPr/>
        </p:nvGrpSpPr>
        <p:grpSpPr>
          <a:xfrm>
            <a:off x="0" y="3903669"/>
            <a:ext cx="9144000" cy="1239925"/>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4"/>
            <p:cNvSpPr/>
            <p:nvPr/>
          </p:nvSpPr>
          <p:spPr>
            <a:xfrm>
              <a:off x="7170274" y="3903669"/>
              <a:ext cx="989100" cy="987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4"/>
            <p:cNvSpPr/>
            <p:nvPr/>
          </p:nvSpPr>
          <p:spPr>
            <a:xfrm>
              <a:off x="0" y="4891594"/>
              <a:ext cx="9144000" cy="252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 name="Google Shape;35;p4"/>
          <p:cNvSpPr txBox="1"/>
          <p:nvPr>
            <p:ph type="title"/>
          </p:nvPr>
        </p:nvSpPr>
        <p:spPr>
          <a:xfrm>
            <a:off x="311700" y="410000"/>
            <a:ext cx="8520600" cy="6078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6" name="Google Shape;36;p4"/>
          <p:cNvSpPr txBox="1"/>
          <p:nvPr>
            <p:ph idx="1" type="body"/>
          </p:nvPr>
        </p:nvSpPr>
        <p:spPr>
          <a:xfrm>
            <a:off x="311700" y="1229875"/>
            <a:ext cx="8520600" cy="333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7" name="Google Shape;37;p4"/>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8" name="Shape 38"/>
        <p:cNvGrpSpPr/>
        <p:nvPr/>
      </p:nvGrpSpPr>
      <p:grpSpPr>
        <a:xfrm>
          <a:off x="0" y="0"/>
          <a:ext cx="0" cy="0"/>
          <a:chOff x="0" y="0"/>
          <a:chExt cx="0" cy="0"/>
        </a:xfrm>
      </p:grpSpPr>
      <p:sp>
        <p:nvSpPr>
          <p:cNvPr id="39" name="Google Shape;39;p5"/>
          <p:cNvSpPr txBox="1"/>
          <p:nvPr>
            <p:ph type="title"/>
          </p:nvPr>
        </p:nvSpPr>
        <p:spPr>
          <a:xfrm>
            <a:off x="311700" y="410000"/>
            <a:ext cx="8520600" cy="6078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0" name="Google Shape;40;p5"/>
          <p:cNvSpPr txBox="1"/>
          <p:nvPr>
            <p:ph idx="1" type="body"/>
          </p:nvPr>
        </p:nvSpPr>
        <p:spPr>
          <a:xfrm>
            <a:off x="311700" y="1229975"/>
            <a:ext cx="3999900" cy="3339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1" name="Google Shape;41;p5"/>
          <p:cNvSpPr txBox="1"/>
          <p:nvPr>
            <p:ph idx="2" type="body"/>
          </p:nvPr>
        </p:nvSpPr>
        <p:spPr>
          <a:xfrm>
            <a:off x="4832400" y="1229975"/>
            <a:ext cx="3999900" cy="3339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2" name="Google Shape;42;p5"/>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 name="Shape 43"/>
        <p:cNvGrpSpPr/>
        <p:nvPr/>
      </p:nvGrpSpPr>
      <p:grpSpPr>
        <a:xfrm>
          <a:off x="0" y="0"/>
          <a:ext cx="0" cy="0"/>
          <a:chOff x="0" y="0"/>
          <a:chExt cx="0" cy="0"/>
        </a:xfrm>
      </p:grpSpPr>
      <p:sp>
        <p:nvSpPr>
          <p:cNvPr id="44" name="Google Shape;44;p6"/>
          <p:cNvSpPr txBox="1"/>
          <p:nvPr>
            <p:ph type="title"/>
          </p:nvPr>
        </p:nvSpPr>
        <p:spPr>
          <a:xfrm>
            <a:off x="311700" y="410000"/>
            <a:ext cx="8520600" cy="6078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5" name="Google Shape;45;p6"/>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6" name="Shape 46"/>
        <p:cNvGrpSpPr/>
        <p:nvPr/>
      </p:nvGrpSpPr>
      <p:grpSpPr>
        <a:xfrm>
          <a:off x="0" y="0"/>
          <a:ext cx="0" cy="0"/>
          <a:chOff x="0" y="0"/>
          <a:chExt cx="0" cy="0"/>
        </a:xfrm>
      </p:grpSpPr>
      <p:sp>
        <p:nvSpPr>
          <p:cNvPr id="47" name="Google Shape;47;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8" name="Google Shape;48;p7"/>
          <p:cNvSpPr txBox="1"/>
          <p:nvPr>
            <p:ph idx="1" type="body"/>
          </p:nvPr>
        </p:nvSpPr>
        <p:spPr>
          <a:xfrm>
            <a:off x="311700" y="1465804"/>
            <a:ext cx="2808000" cy="31032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9" name="Google Shape;49;p7"/>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50" name="Shape 50"/>
        <p:cNvGrpSpPr/>
        <p:nvPr/>
      </p:nvGrpSpPr>
      <p:grpSpPr>
        <a:xfrm>
          <a:off x="0" y="0"/>
          <a:ext cx="0" cy="0"/>
          <a:chOff x="0" y="0"/>
          <a:chExt cx="0" cy="0"/>
        </a:xfrm>
      </p:grpSpPr>
      <p:grpSp>
        <p:nvGrpSpPr>
          <p:cNvPr id="51" name="Google Shape;51;p8"/>
          <p:cNvGrpSpPr/>
          <p:nvPr/>
        </p:nvGrpSpPr>
        <p:grpSpPr>
          <a:xfrm>
            <a:off x="6098378" y="5"/>
            <a:ext cx="3045625" cy="2030570"/>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8"/>
            <p:cNvSpPr/>
            <p:nvPr/>
          </p:nvSpPr>
          <p:spPr>
            <a:xfrm flipH="1" rot="10800000">
              <a:off x="7113588" y="107"/>
              <a:ext cx="1015200" cy="10152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 name="Google Shape;57;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58" name="Google Shape;58;p8"/>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9" name="Shape 59"/>
        <p:cNvGrpSpPr/>
        <p:nvPr/>
      </p:nvGrpSpPr>
      <p:grpSpPr>
        <a:xfrm>
          <a:off x="0" y="0"/>
          <a:ext cx="0" cy="0"/>
          <a:chOff x="0" y="0"/>
          <a:chExt cx="0" cy="0"/>
        </a:xfrm>
      </p:grpSpPr>
      <p:sp>
        <p:nvSpPr>
          <p:cNvPr id="60" name="Google Shape;60;p9"/>
          <p:cNvSpPr/>
          <p:nvPr/>
        </p:nvSpPr>
        <p:spPr>
          <a:xfrm>
            <a:off x="4572000" y="-1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1" name="Google Shape;6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62" name="Google Shape;62;p9"/>
          <p:cNvSpPr txBox="1"/>
          <p:nvPr>
            <p:ph type="title"/>
          </p:nvPr>
        </p:nvSpPr>
        <p:spPr>
          <a:xfrm>
            <a:off x="265500" y="1151100"/>
            <a:ext cx="4045200" cy="15645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3" name="Google Shape;63;p9"/>
          <p:cNvSpPr txBox="1"/>
          <p:nvPr>
            <p:ph idx="1" type="subTitle"/>
          </p:nvPr>
        </p:nvSpPr>
        <p:spPr>
          <a:xfrm>
            <a:off x="265500" y="2769001"/>
            <a:ext cx="4045200" cy="12693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4" name="Google Shape;64;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65" name="Google Shape;65;p9"/>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6" name="Shape 66"/>
        <p:cNvGrpSpPr/>
        <p:nvPr/>
      </p:nvGrpSpPr>
      <p:grpSpPr>
        <a:xfrm>
          <a:off x="0" y="0"/>
          <a:ext cx="0" cy="0"/>
          <a:chOff x="0" y="0"/>
          <a:chExt cx="0" cy="0"/>
        </a:xfrm>
      </p:grpSpPr>
      <p:sp>
        <p:nvSpPr>
          <p:cNvPr id="67" name="Google Shape;67;p10"/>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68" name="Google Shape;68;p10"/>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eometr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10000"/>
            <a:ext cx="8520600" cy="6078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p:txBody>
      </p:sp>
      <p:sp>
        <p:nvSpPr>
          <p:cNvPr id="7" name="Google Shape;7;p1"/>
          <p:cNvSpPr txBox="1"/>
          <p:nvPr>
            <p:ph idx="1" type="body"/>
          </p:nvPr>
        </p:nvSpPr>
        <p:spPr>
          <a:xfrm>
            <a:off x="311700" y="1229875"/>
            <a:ext cx="8520600" cy="33390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indent="-317500" lvl="1" marL="9144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indent="-317500" lvl="2" marL="13716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indent="-317500" lvl="3" marL="18288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indent="-317500" lvl="4" marL="22860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indent="-317500" lvl="5" marL="27432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indent="-317500" lvl="6" marL="32004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indent="-317500" lvl="7" marL="36576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indent="-317500" lvl="8" marL="41148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7.jpg"/><Relationship Id="rId4" Type="http://schemas.openxmlformats.org/officeDocument/2006/relationships/image" Target="../media/image4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9.jpg"/><Relationship Id="rId4" Type="http://schemas.openxmlformats.org/officeDocument/2006/relationships/image" Target="../media/image15.jpg"/><Relationship Id="rId5" Type="http://schemas.openxmlformats.org/officeDocument/2006/relationships/image" Target="../media/image14.jpg"/><Relationship Id="rId6"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0.jpg"/><Relationship Id="rId4" Type="http://schemas.openxmlformats.org/officeDocument/2006/relationships/image" Target="../media/image24.jpg"/><Relationship Id="rId5" Type="http://schemas.openxmlformats.org/officeDocument/2006/relationships/image" Target="../media/image27.jpg"/><Relationship Id="rId6" Type="http://schemas.openxmlformats.org/officeDocument/2006/relationships/image" Target="../media/image2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9.jpg"/><Relationship Id="rId4" Type="http://schemas.openxmlformats.org/officeDocument/2006/relationships/image" Target="../media/image25.jpg"/><Relationship Id="rId5" Type="http://schemas.openxmlformats.org/officeDocument/2006/relationships/image" Target="../media/image31.jpg"/><Relationship Id="rId6" Type="http://schemas.openxmlformats.org/officeDocument/2006/relationships/image" Target="../media/image2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6.jpg"/><Relationship Id="rId4" Type="http://schemas.openxmlformats.org/officeDocument/2006/relationships/image" Target="../media/image32.jpg"/><Relationship Id="rId5" Type="http://schemas.openxmlformats.org/officeDocument/2006/relationships/image" Target="../media/image38.jpg"/><Relationship Id="rId6" Type="http://schemas.openxmlformats.org/officeDocument/2006/relationships/image" Target="../media/image37.jpg"/><Relationship Id="rId7" Type="http://schemas.openxmlformats.org/officeDocument/2006/relationships/image" Target="../media/image3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9.jpg"/><Relationship Id="rId4" Type="http://schemas.openxmlformats.org/officeDocument/2006/relationships/image" Target="../media/image4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5.jpg"/><Relationship Id="rId4" Type="http://schemas.openxmlformats.org/officeDocument/2006/relationships/image" Target="../media/image45.jpg"/><Relationship Id="rId5" Type="http://schemas.openxmlformats.org/officeDocument/2006/relationships/image" Target="../media/image4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8.jpg"/><Relationship Id="rId4" Type="http://schemas.openxmlformats.org/officeDocument/2006/relationships/image" Target="../media/image50.jpg"/><Relationship Id="rId10" Type="http://schemas.openxmlformats.org/officeDocument/2006/relationships/image" Target="../media/image9.jpg"/><Relationship Id="rId9" Type="http://schemas.openxmlformats.org/officeDocument/2006/relationships/image" Target="../media/image8.jpg"/><Relationship Id="rId5" Type="http://schemas.openxmlformats.org/officeDocument/2006/relationships/image" Target="../media/image51.jpg"/><Relationship Id="rId6" Type="http://schemas.openxmlformats.org/officeDocument/2006/relationships/image" Target="../media/image3.jpg"/><Relationship Id="rId7" Type="http://schemas.openxmlformats.org/officeDocument/2006/relationships/image" Target="../media/image1.jpg"/><Relationship Id="rId8"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6.jpg"/><Relationship Id="rId4" Type="http://schemas.openxmlformats.org/officeDocument/2006/relationships/image" Target="../media/image17.jpg"/><Relationship Id="rId5" Type="http://schemas.openxmlformats.org/officeDocument/2006/relationships/image" Target="../media/image23.jpg"/><Relationship Id="rId6" Type="http://schemas.openxmlformats.org/officeDocument/2006/relationships/image" Target="../media/image2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jpg"/><Relationship Id="rId4" Type="http://schemas.openxmlformats.org/officeDocument/2006/relationships/image" Target="../media/image6.jpg"/><Relationship Id="rId5"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6.jpg"/><Relationship Id="rId4" Type="http://schemas.openxmlformats.org/officeDocument/2006/relationships/image" Target="../media/image33.jpg"/><Relationship Id="rId5" Type="http://schemas.openxmlformats.org/officeDocument/2006/relationships/image" Target="../media/image4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4.jpg"/><Relationship Id="rId4" Type="http://schemas.openxmlformats.org/officeDocument/2006/relationships/image" Target="../media/image43.jpg"/><Relationship Id="rId5" Type="http://schemas.openxmlformats.org/officeDocument/2006/relationships/image" Target="../media/image4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78D8"/>
        </a:solidFill>
      </p:bgPr>
    </p:bg>
    <p:spTree>
      <p:nvGrpSpPr>
        <p:cNvPr id="84" name="Shape 84"/>
        <p:cNvGrpSpPr/>
        <p:nvPr/>
      </p:nvGrpSpPr>
      <p:grpSpPr>
        <a:xfrm>
          <a:off x="0" y="0"/>
          <a:ext cx="0" cy="0"/>
          <a:chOff x="0" y="0"/>
          <a:chExt cx="0" cy="0"/>
        </a:xfrm>
      </p:grpSpPr>
      <p:sp>
        <p:nvSpPr>
          <p:cNvPr id="85" name="Google Shape;85;p13"/>
          <p:cNvSpPr txBox="1"/>
          <p:nvPr>
            <p:ph type="ctrTitle"/>
          </p:nvPr>
        </p:nvSpPr>
        <p:spPr>
          <a:xfrm>
            <a:off x="397100" y="396724"/>
            <a:ext cx="8222100" cy="21750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it">
                <a:latin typeface="Comic Sans MS"/>
                <a:ea typeface="Comic Sans MS"/>
                <a:cs typeface="Comic Sans MS"/>
                <a:sym typeface="Comic Sans MS"/>
              </a:rPr>
              <a:t>Progetti Inclusione plesso A. Silvestri</a:t>
            </a:r>
            <a:endParaRPr>
              <a:latin typeface="Comic Sans MS"/>
              <a:ea typeface="Comic Sans MS"/>
              <a:cs typeface="Comic Sans MS"/>
              <a:sym typeface="Comic Sans MS"/>
            </a:endParaRPr>
          </a:p>
          <a:p>
            <a:pPr indent="0" lvl="0" marL="0" rtl="0" algn="ctr">
              <a:spcBef>
                <a:spcPts val="0"/>
              </a:spcBef>
              <a:spcAft>
                <a:spcPts val="0"/>
              </a:spcAft>
              <a:buNone/>
            </a:pPr>
            <a:r>
              <a:rPr lang="it">
                <a:latin typeface="Comic Sans MS"/>
                <a:ea typeface="Comic Sans MS"/>
                <a:cs typeface="Comic Sans MS"/>
                <a:sym typeface="Comic Sans MS"/>
              </a:rPr>
              <a:t>A.S. 2024/2025</a:t>
            </a:r>
            <a:endParaRPr>
              <a:latin typeface="Comic Sans MS"/>
              <a:ea typeface="Comic Sans MS"/>
              <a:cs typeface="Comic Sans MS"/>
              <a:sym typeface="Comic Sans MS"/>
            </a:endParaRPr>
          </a:p>
        </p:txBody>
      </p:sp>
      <p:sp>
        <p:nvSpPr>
          <p:cNvPr id="86" name="Google Shape;86;p13"/>
          <p:cNvSpPr txBox="1"/>
          <p:nvPr>
            <p:ph idx="1" type="subTitle"/>
          </p:nvPr>
        </p:nvSpPr>
        <p:spPr>
          <a:xfrm>
            <a:off x="1603275" y="2944525"/>
            <a:ext cx="5835300" cy="1405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i="1" lang="it" sz="3300">
                <a:latin typeface="Comic Sans MS"/>
                <a:ea typeface="Comic Sans MS"/>
                <a:cs typeface="Comic Sans MS"/>
                <a:sym typeface="Comic Sans MS"/>
              </a:rPr>
              <a:t>Siam Tutti Semi</a:t>
            </a:r>
            <a:endParaRPr b="1" i="1" sz="3300">
              <a:latin typeface="Comic Sans MS"/>
              <a:ea typeface="Comic Sans MS"/>
              <a:cs typeface="Comic Sans MS"/>
              <a:sym typeface="Comic Sans MS"/>
            </a:endParaRPr>
          </a:p>
          <a:p>
            <a:pPr indent="0" lvl="0" marL="0" rtl="0" algn="ctr">
              <a:spcBef>
                <a:spcPts val="0"/>
              </a:spcBef>
              <a:spcAft>
                <a:spcPts val="0"/>
              </a:spcAft>
              <a:buNone/>
            </a:pPr>
            <a:r>
              <a:rPr b="1" i="1" lang="it" sz="3300">
                <a:latin typeface="Comic Sans MS"/>
                <a:ea typeface="Comic Sans MS"/>
                <a:cs typeface="Comic Sans MS"/>
                <a:sym typeface="Comic Sans MS"/>
              </a:rPr>
              <a:t>Insieme Con-Tatto</a:t>
            </a:r>
            <a:endParaRPr b="1" i="1" sz="3300">
              <a:latin typeface="Comic Sans MS"/>
              <a:ea typeface="Comic Sans MS"/>
              <a:cs typeface="Comic Sans MS"/>
              <a:sym typeface="Comic Sans M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2"/>
          <p:cNvSpPr txBox="1"/>
          <p:nvPr>
            <p:ph type="title"/>
          </p:nvPr>
        </p:nvSpPr>
        <p:spPr>
          <a:xfrm>
            <a:off x="277100" y="248550"/>
            <a:ext cx="9939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5B</a:t>
            </a:r>
            <a:endParaRPr/>
          </a:p>
        </p:txBody>
      </p:sp>
      <p:pic>
        <p:nvPicPr>
          <p:cNvPr id="201" name="Google Shape;201;p22" title="20241123_151439.jpg"/>
          <p:cNvPicPr preferRelativeResize="0"/>
          <p:nvPr/>
        </p:nvPicPr>
        <p:blipFill>
          <a:blip r:embed="rId3">
            <a:alphaModFix/>
          </a:blip>
          <a:stretch>
            <a:fillRect/>
          </a:stretch>
        </p:blipFill>
        <p:spPr>
          <a:xfrm>
            <a:off x="672425" y="950150"/>
            <a:ext cx="2622624" cy="3496827"/>
          </a:xfrm>
          <a:prstGeom prst="rect">
            <a:avLst/>
          </a:prstGeom>
          <a:noFill/>
          <a:ln>
            <a:noFill/>
          </a:ln>
        </p:spPr>
      </p:pic>
      <p:pic>
        <p:nvPicPr>
          <p:cNvPr id="202" name="Google Shape;202;p22" title="20241121_150933.jpg"/>
          <p:cNvPicPr preferRelativeResize="0"/>
          <p:nvPr/>
        </p:nvPicPr>
        <p:blipFill>
          <a:blip r:embed="rId4">
            <a:alphaModFix/>
          </a:blip>
          <a:stretch>
            <a:fillRect/>
          </a:stretch>
        </p:blipFill>
        <p:spPr>
          <a:xfrm>
            <a:off x="3456300" y="381738"/>
            <a:ext cx="3285001" cy="4380027"/>
          </a:xfrm>
          <a:prstGeom prst="rect">
            <a:avLst/>
          </a:prstGeom>
          <a:noFill/>
          <a:ln>
            <a:noFill/>
          </a:ln>
        </p:spPr>
      </p:pic>
      <p:sp>
        <p:nvSpPr>
          <p:cNvPr id="203" name="Google Shape;203;p22"/>
          <p:cNvSpPr/>
          <p:nvPr/>
        </p:nvSpPr>
        <p:spPr>
          <a:xfrm>
            <a:off x="3006750" y="1613222"/>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04" name="Google Shape;204;p22"/>
          <p:cNvSpPr/>
          <p:nvPr/>
        </p:nvSpPr>
        <p:spPr>
          <a:xfrm>
            <a:off x="1354075" y="3126447"/>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05" name="Google Shape;205;p22"/>
          <p:cNvSpPr/>
          <p:nvPr/>
        </p:nvSpPr>
        <p:spPr>
          <a:xfrm>
            <a:off x="6084875" y="2010272"/>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06" name="Google Shape;206;p22"/>
          <p:cNvSpPr/>
          <p:nvPr/>
        </p:nvSpPr>
        <p:spPr>
          <a:xfrm>
            <a:off x="5796575" y="1286222"/>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07" name="Google Shape;207;p22"/>
          <p:cNvSpPr/>
          <p:nvPr/>
        </p:nvSpPr>
        <p:spPr>
          <a:xfrm>
            <a:off x="2214925" y="1014122"/>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08" name="Google Shape;208;p22"/>
          <p:cNvSpPr/>
          <p:nvPr/>
        </p:nvSpPr>
        <p:spPr>
          <a:xfrm>
            <a:off x="2503225" y="1014122"/>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3"/>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i="1" lang="it">
                <a:latin typeface="Comic Sans MS"/>
                <a:ea typeface="Comic Sans MS"/>
                <a:cs typeface="Comic Sans MS"/>
                <a:sym typeface="Comic Sans MS"/>
              </a:rPr>
              <a:t>Insieme Con-Tatto</a:t>
            </a:r>
            <a:endParaRPr b="1" i="1">
              <a:latin typeface="Comic Sans MS"/>
              <a:ea typeface="Comic Sans MS"/>
              <a:cs typeface="Comic Sans MS"/>
              <a:sym typeface="Comic Sans MS"/>
            </a:endParaRPr>
          </a:p>
        </p:txBody>
      </p:sp>
      <p:sp>
        <p:nvSpPr>
          <p:cNvPr id="214" name="Google Shape;214;p23"/>
          <p:cNvSpPr txBox="1"/>
          <p:nvPr>
            <p:ph idx="1" type="body"/>
          </p:nvPr>
        </p:nvSpPr>
        <p:spPr>
          <a:xfrm>
            <a:off x="369375" y="1276000"/>
            <a:ext cx="6218100" cy="2903400"/>
          </a:xfrm>
          <a:prstGeom prst="rect">
            <a:avLst/>
          </a:prstGeom>
        </p:spPr>
        <p:txBody>
          <a:bodyPr anchorCtr="0" anchor="t" bIns="91425" lIns="91425" spcFirstLastPara="1" rIns="91425" wrap="square" tIns="91425">
            <a:normAutofit/>
          </a:bodyPr>
          <a:lstStyle/>
          <a:p>
            <a:pPr indent="0" lvl="0" marL="0" rtl="0" algn="just">
              <a:lnSpc>
                <a:spcPct val="100000"/>
              </a:lnSpc>
              <a:spcBef>
                <a:spcPts val="0"/>
              </a:spcBef>
              <a:spcAft>
                <a:spcPts val="0"/>
              </a:spcAft>
              <a:buNone/>
            </a:pPr>
            <a:r>
              <a:rPr lang="it" sz="1700">
                <a:solidFill>
                  <a:srgbClr val="000000"/>
                </a:solidFill>
                <a:latin typeface="Comic Sans MS"/>
                <a:ea typeface="Comic Sans MS"/>
                <a:cs typeface="Comic Sans MS"/>
                <a:sym typeface="Comic Sans MS"/>
              </a:rPr>
              <a:t>Un progetto che prevede attività laboratoriali con l’obiettivo di sensibilizzare tutti gli alunni all’empatia, mettendosi “nel corpo” di chi vive in prima persona la disabilità.</a:t>
            </a:r>
            <a:endParaRPr sz="1700">
              <a:solidFill>
                <a:srgbClr val="000000"/>
              </a:solidFill>
              <a:latin typeface="Comic Sans MS"/>
              <a:ea typeface="Comic Sans MS"/>
              <a:cs typeface="Comic Sans MS"/>
              <a:sym typeface="Comic Sans MS"/>
            </a:endParaRPr>
          </a:p>
          <a:p>
            <a:pPr indent="0" lvl="0" marL="0" rtl="0" algn="just">
              <a:lnSpc>
                <a:spcPct val="100000"/>
              </a:lnSpc>
              <a:spcBef>
                <a:spcPts val="0"/>
              </a:spcBef>
              <a:spcAft>
                <a:spcPts val="0"/>
              </a:spcAft>
              <a:buNone/>
            </a:pPr>
            <a:r>
              <a:rPr lang="it" sz="1700">
                <a:solidFill>
                  <a:srgbClr val="000000"/>
                </a:solidFill>
                <a:latin typeface="Comic Sans MS"/>
                <a:ea typeface="Comic Sans MS"/>
                <a:cs typeface="Comic Sans MS"/>
                <a:sym typeface="Comic Sans MS"/>
              </a:rPr>
              <a:t>Attraverso la sperimentazione, le attività ludiche, motorie, di manipolazione  ed il laboratorio di lettura di un albo illustrato, si stimola la comprensione dei vari aspetti della diversità e ci si sofferma sulla disabilità cognitiva e fisica. </a:t>
            </a:r>
            <a:endParaRPr sz="1700">
              <a:solidFill>
                <a:srgbClr val="000000"/>
              </a:solidFill>
              <a:latin typeface="Comic Sans MS"/>
              <a:ea typeface="Comic Sans MS"/>
              <a:cs typeface="Comic Sans MS"/>
              <a:sym typeface="Comic Sans MS"/>
            </a:endParaRPr>
          </a:p>
          <a:p>
            <a:pPr indent="0" lvl="0" marL="0" rtl="0" algn="just">
              <a:lnSpc>
                <a:spcPct val="100000"/>
              </a:lnSpc>
              <a:spcBef>
                <a:spcPts val="0"/>
              </a:spcBef>
              <a:spcAft>
                <a:spcPts val="0"/>
              </a:spcAft>
              <a:buNone/>
            </a:pPr>
            <a:r>
              <a:t/>
            </a:r>
            <a:endParaRPr sz="1200">
              <a:solidFill>
                <a:srgbClr val="000000"/>
              </a:solidFill>
              <a:latin typeface="Comic Sans MS"/>
              <a:ea typeface="Comic Sans MS"/>
              <a:cs typeface="Comic Sans MS"/>
              <a:sym typeface="Comic Sans MS"/>
            </a:endParaRPr>
          </a:p>
          <a:p>
            <a:pPr indent="0" lvl="0" marL="0" rtl="0" algn="l">
              <a:spcBef>
                <a:spcPts val="0"/>
              </a:spcBef>
              <a:spcAft>
                <a:spcPts val="1200"/>
              </a:spcAft>
              <a:buNone/>
            </a:pPr>
            <a:r>
              <a:t/>
            </a:r>
            <a:endParaRPr/>
          </a:p>
        </p:txBody>
      </p:sp>
      <p:pic>
        <p:nvPicPr>
          <p:cNvPr descr="Palm of child in adult solid icon, kids protection concept, helping hand sign on white background, child protection by parents or volunteers icon in glyph style. Vector graphics. (Fornito da Getty Images)" id="215" name="Google Shape;215;p23"/>
          <p:cNvPicPr preferRelativeResize="0"/>
          <p:nvPr/>
        </p:nvPicPr>
        <p:blipFill>
          <a:blip r:embed="rId3">
            <a:alphaModFix/>
          </a:blip>
          <a:stretch>
            <a:fillRect/>
          </a:stretch>
        </p:blipFill>
        <p:spPr>
          <a:xfrm>
            <a:off x="6739875" y="1322600"/>
            <a:ext cx="2251725" cy="22517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4"/>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Il laboratorio della 2 B</a:t>
            </a:r>
            <a:endParaRPr/>
          </a:p>
        </p:txBody>
      </p:sp>
      <p:pic>
        <p:nvPicPr>
          <p:cNvPr id="221" name="Google Shape;221;p24" title="f3b49f5a-68a1-4f16-b288-b7b3255f389b.jpg"/>
          <p:cNvPicPr preferRelativeResize="0"/>
          <p:nvPr/>
        </p:nvPicPr>
        <p:blipFill>
          <a:blip r:embed="rId3">
            <a:alphaModFix/>
          </a:blip>
          <a:stretch>
            <a:fillRect/>
          </a:stretch>
        </p:blipFill>
        <p:spPr>
          <a:xfrm>
            <a:off x="311695" y="1229875"/>
            <a:ext cx="2320174" cy="3093575"/>
          </a:xfrm>
          <a:prstGeom prst="rect">
            <a:avLst/>
          </a:prstGeom>
          <a:noFill/>
          <a:ln>
            <a:noFill/>
          </a:ln>
        </p:spPr>
      </p:pic>
      <p:pic>
        <p:nvPicPr>
          <p:cNvPr id="222" name="Google Shape;222;p24" title="0eff026f-c9ff-4222-a588-9c1e290be4e8.jpg"/>
          <p:cNvPicPr preferRelativeResize="0"/>
          <p:nvPr/>
        </p:nvPicPr>
        <p:blipFill>
          <a:blip r:embed="rId4">
            <a:alphaModFix/>
          </a:blip>
          <a:stretch>
            <a:fillRect/>
          </a:stretch>
        </p:blipFill>
        <p:spPr>
          <a:xfrm>
            <a:off x="2816949" y="1980375"/>
            <a:ext cx="1941375" cy="2588500"/>
          </a:xfrm>
          <a:prstGeom prst="rect">
            <a:avLst/>
          </a:prstGeom>
          <a:noFill/>
          <a:ln>
            <a:noFill/>
          </a:ln>
        </p:spPr>
      </p:pic>
      <p:pic>
        <p:nvPicPr>
          <p:cNvPr id="223" name="Google Shape;223;p24" title="3f7b1d2d-09e3-47e2-a631-af795f991a4c.jpg"/>
          <p:cNvPicPr preferRelativeResize="0"/>
          <p:nvPr/>
        </p:nvPicPr>
        <p:blipFill>
          <a:blip r:embed="rId5">
            <a:alphaModFix/>
          </a:blip>
          <a:stretch>
            <a:fillRect/>
          </a:stretch>
        </p:blipFill>
        <p:spPr>
          <a:xfrm>
            <a:off x="7124499" y="1759248"/>
            <a:ext cx="1941375" cy="2588505"/>
          </a:xfrm>
          <a:prstGeom prst="rect">
            <a:avLst/>
          </a:prstGeom>
          <a:noFill/>
          <a:ln>
            <a:noFill/>
          </a:ln>
        </p:spPr>
      </p:pic>
      <p:pic>
        <p:nvPicPr>
          <p:cNvPr id="224" name="Google Shape;224;p24" title="edf0cd52-351a-4814-940c-40b72fc01951.jpg"/>
          <p:cNvPicPr preferRelativeResize="0"/>
          <p:nvPr/>
        </p:nvPicPr>
        <p:blipFill>
          <a:blip r:embed="rId6">
            <a:alphaModFix/>
          </a:blip>
          <a:stretch>
            <a:fillRect/>
          </a:stretch>
        </p:blipFill>
        <p:spPr>
          <a:xfrm>
            <a:off x="4943400" y="639675"/>
            <a:ext cx="2095500" cy="2794000"/>
          </a:xfrm>
          <a:prstGeom prst="rect">
            <a:avLst/>
          </a:prstGeom>
          <a:noFill/>
          <a:ln>
            <a:noFill/>
          </a:ln>
        </p:spPr>
      </p:pic>
      <p:sp>
        <p:nvSpPr>
          <p:cNvPr id="225" name="Google Shape;225;p24"/>
          <p:cNvSpPr/>
          <p:nvPr/>
        </p:nvSpPr>
        <p:spPr>
          <a:xfrm>
            <a:off x="5191900" y="1809272"/>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26" name="Google Shape;226;p24"/>
          <p:cNvSpPr/>
          <p:nvPr/>
        </p:nvSpPr>
        <p:spPr>
          <a:xfrm>
            <a:off x="5598050" y="1809272"/>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27" name="Google Shape;227;p24"/>
          <p:cNvSpPr/>
          <p:nvPr/>
        </p:nvSpPr>
        <p:spPr>
          <a:xfrm>
            <a:off x="6212500" y="1688349"/>
            <a:ext cx="179700" cy="1788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5"/>
          <p:cNvSpPr txBox="1"/>
          <p:nvPr>
            <p:ph type="title"/>
          </p:nvPr>
        </p:nvSpPr>
        <p:spPr>
          <a:xfrm>
            <a:off x="0" y="0"/>
            <a:ext cx="8832300" cy="809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 </a:t>
            </a:r>
            <a:r>
              <a:rPr lang="it" sz="2333"/>
              <a:t> </a:t>
            </a:r>
            <a:r>
              <a:rPr lang="it">
                <a:latin typeface="Comic Sans MS"/>
                <a:ea typeface="Comic Sans MS"/>
                <a:cs typeface="Comic Sans MS"/>
                <a:sym typeface="Comic Sans MS"/>
              </a:rPr>
              <a:t>classe 3B</a:t>
            </a:r>
            <a:endParaRPr>
              <a:latin typeface="Comic Sans MS"/>
              <a:ea typeface="Comic Sans MS"/>
              <a:cs typeface="Comic Sans MS"/>
              <a:sym typeface="Comic Sans MS"/>
            </a:endParaRPr>
          </a:p>
          <a:p>
            <a:pPr indent="0" lvl="0" marL="0" rtl="0" algn="l">
              <a:spcBef>
                <a:spcPts val="0"/>
              </a:spcBef>
              <a:spcAft>
                <a:spcPts val="0"/>
              </a:spcAft>
              <a:buNone/>
            </a:pPr>
            <a:r>
              <a:t/>
            </a:r>
            <a:endParaRPr sz="2333"/>
          </a:p>
        </p:txBody>
      </p:sp>
      <p:pic>
        <p:nvPicPr>
          <p:cNvPr id="233" name="Google Shape;233;p25" title="IMG_20250606_143710.jpg"/>
          <p:cNvPicPr preferRelativeResize="0"/>
          <p:nvPr/>
        </p:nvPicPr>
        <p:blipFill>
          <a:blip r:embed="rId3">
            <a:alphaModFix/>
          </a:blip>
          <a:stretch>
            <a:fillRect/>
          </a:stretch>
        </p:blipFill>
        <p:spPr>
          <a:xfrm>
            <a:off x="0" y="528950"/>
            <a:ext cx="3819576" cy="4309852"/>
          </a:xfrm>
          <a:prstGeom prst="rect">
            <a:avLst/>
          </a:prstGeom>
          <a:noFill/>
          <a:ln>
            <a:noFill/>
          </a:ln>
        </p:spPr>
      </p:pic>
      <p:pic>
        <p:nvPicPr>
          <p:cNvPr id="234" name="Google Shape;234;p25" title="IMG-20250604-WA0037.jpg"/>
          <p:cNvPicPr preferRelativeResize="0"/>
          <p:nvPr/>
        </p:nvPicPr>
        <p:blipFill>
          <a:blip r:embed="rId4">
            <a:alphaModFix/>
          </a:blip>
          <a:stretch>
            <a:fillRect/>
          </a:stretch>
        </p:blipFill>
        <p:spPr>
          <a:xfrm>
            <a:off x="4808890" y="0"/>
            <a:ext cx="1930061" cy="2571750"/>
          </a:xfrm>
          <a:prstGeom prst="rect">
            <a:avLst/>
          </a:prstGeom>
          <a:noFill/>
          <a:ln>
            <a:noFill/>
          </a:ln>
        </p:spPr>
      </p:pic>
      <p:pic>
        <p:nvPicPr>
          <p:cNvPr id="235" name="Google Shape;235;p25" title="IMG-20250604-WA0018 (2).jpg"/>
          <p:cNvPicPr preferRelativeResize="0"/>
          <p:nvPr/>
        </p:nvPicPr>
        <p:blipFill>
          <a:blip r:embed="rId5">
            <a:alphaModFix/>
          </a:blip>
          <a:stretch>
            <a:fillRect/>
          </a:stretch>
        </p:blipFill>
        <p:spPr>
          <a:xfrm>
            <a:off x="4456275" y="2117000"/>
            <a:ext cx="2361750" cy="2797998"/>
          </a:xfrm>
          <a:prstGeom prst="rect">
            <a:avLst/>
          </a:prstGeom>
          <a:noFill/>
          <a:ln>
            <a:noFill/>
          </a:ln>
        </p:spPr>
      </p:pic>
      <p:pic>
        <p:nvPicPr>
          <p:cNvPr id="236" name="Google Shape;236;p25" title="IMG-20250604-WA0021 (2).jpg"/>
          <p:cNvPicPr preferRelativeResize="0"/>
          <p:nvPr/>
        </p:nvPicPr>
        <p:blipFill>
          <a:blip r:embed="rId6">
            <a:alphaModFix/>
          </a:blip>
          <a:stretch>
            <a:fillRect/>
          </a:stretch>
        </p:blipFill>
        <p:spPr>
          <a:xfrm>
            <a:off x="6949125" y="0"/>
            <a:ext cx="2194874" cy="31991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26"/>
          <p:cNvSpPr txBox="1"/>
          <p:nvPr>
            <p:ph idx="1" type="body"/>
          </p:nvPr>
        </p:nvSpPr>
        <p:spPr>
          <a:xfrm>
            <a:off x="0" y="0"/>
            <a:ext cx="9144000" cy="51435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it" sz="3000">
                <a:solidFill>
                  <a:schemeClr val="dk1"/>
                </a:solidFill>
                <a:latin typeface="Comic Sans MS"/>
                <a:ea typeface="Comic Sans MS"/>
                <a:cs typeface="Comic Sans MS"/>
                <a:sym typeface="Comic Sans MS"/>
              </a:rPr>
              <a:t>Lettura dell’albo “I Malfatti” </a:t>
            </a:r>
            <a:endParaRPr sz="30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rPr lang="it" sz="3000">
                <a:solidFill>
                  <a:schemeClr val="dk1"/>
                </a:solidFill>
                <a:latin typeface="Comic Sans MS"/>
                <a:ea typeface="Comic Sans MS"/>
                <a:cs typeface="Comic Sans MS"/>
                <a:sym typeface="Comic Sans MS"/>
              </a:rPr>
              <a:t>                                             </a:t>
            </a:r>
            <a:endParaRPr sz="3000">
              <a:solidFill>
                <a:schemeClr val="dk1"/>
              </a:solidFill>
              <a:latin typeface="Comic Sans MS"/>
              <a:ea typeface="Comic Sans MS"/>
              <a:cs typeface="Comic Sans MS"/>
              <a:sym typeface="Comic Sans MS"/>
            </a:endParaRPr>
          </a:p>
        </p:txBody>
      </p:sp>
      <p:pic>
        <p:nvPicPr>
          <p:cNvPr id="242" name="Google Shape;242;p26" title="IMG-20250604-WA0025.jpg"/>
          <p:cNvPicPr preferRelativeResize="0"/>
          <p:nvPr/>
        </p:nvPicPr>
        <p:blipFill>
          <a:blip r:embed="rId3">
            <a:alphaModFix/>
          </a:blip>
          <a:stretch>
            <a:fillRect/>
          </a:stretch>
        </p:blipFill>
        <p:spPr>
          <a:xfrm>
            <a:off x="5916500" y="-1250"/>
            <a:ext cx="3066342" cy="2355925"/>
          </a:xfrm>
          <a:prstGeom prst="rect">
            <a:avLst/>
          </a:prstGeom>
          <a:noFill/>
          <a:ln>
            <a:noFill/>
          </a:ln>
        </p:spPr>
      </p:pic>
      <p:pic>
        <p:nvPicPr>
          <p:cNvPr id="243" name="Google Shape;243;p26" title="IMG-20250604-WA0027.jpg"/>
          <p:cNvPicPr preferRelativeResize="0"/>
          <p:nvPr/>
        </p:nvPicPr>
        <p:blipFill>
          <a:blip r:embed="rId4">
            <a:alphaModFix/>
          </a:blip>
          <a:stretch>
            <a:fillRect/>
          </a:stretch>
        </p:blipFill>
        <p:spPr>
          <a:xfrm>
            <a:off x="90675" y="507900"/>
            <a:ext cx="3555901" cy="2355925"/>
          </a:xfrm>
          <a:prstGeom prst="rect">
            <a:avLst/>
          </a:prstGeom>
          <a:noFill/>
          <a:ln>
            <a:noFill/>
          </a:ln>
        </p:spPr>
      </p:pic>
      <p:pic>
        <p:nvPicPr>
          <p:cNvPr id="244" name="Google Shape;244;p26" title="IMG-20250604-WA0024 (1).jpg"/>
          <p:cNvPicPr preferRelativeResize="0"/>
          <p:nvPr/>
        </p:nvPicPr>
        <p:blipFill>
          <a:blip r:embed="rId5">
            <a:alphaModFix/>
          </a:blip>
          <a:stretch>
            <a:fillRect/>
          </a:stretch>
        </p:blipFill>
        <p:spPr>
          <a:xfrm>
            <a:off x="4222650" y="2419350"/>
            <a:ext cx="3632451" cy="2629676"/>
          </a:xfrm>
          <a:prstGeom prst="rect">
            <a:avLst/>
          </a:prstGeom>
          <a:noFill/>
          <a:ln>
            <a:noFill/>
          </a:ln>
        </p:spPr>
      </p:pic>
      <p:pic>
        <p:nvPicPr>
          <p:cNvPr id="245" name="Google Shape;245;p26" title="IMG-20250604-WA0012.jpg"/>
          <p:cNvPicPr preferRelativeResize="0"/>
          <p:nvPr/>
        </p:nvPicPr>
        <p:blipFill>
          <a:blip r:embed="rId6">
            <a:alphaModFix/>
          </a:blip>
          <a:stretch>
            <a:fillRect/>
          </a:stretch>
        </p:blipFill>
        <p:spPr>
          <a:xfrm>
            <a:off x="420600" y="2419850"/>
            <a:ext cx="3152527" cy="2629676"/>
          </a:xfrm>
          <a:prstGeom prst="rect">
            <a:avLst/>
          </a:prstGeom>
          <a:noFill/>
          <a:ln>
            <a:noFill/>
          </a:ln>
        </p:spPr>
      </p:pic>
      <p:sp>
        <p:nvSpPr>
          <p:cNvPr id="246" name="Google Shape;246;p26"/>
          <p:cNvSpPr txBox="1"/>
          <p:nvPr/>
        </p:nvSpPr>
        <p:spPr>
          <a:xfrm>
            <a:off x="4132950" y="606350"/>
            <a:ext cx="1487700" cy="84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3200">
                <a:solidFill>
                  <a:schemeClr val="dk1"/>
                </a:solidFill>
                <a:latin typeface="Comic Sans MS"/>
                <a:ea typeface="Comic Sans MS"/>
                <a:cs typeface="Comic Sans MS"/>
                <a:sym typeface="Comic Sans MS"/>
              </a:rPr>
              <a:t>3B</a:t>
            </a:r>
            <a:endParaRPr sz="3200">
              <a:solidFill>
                <a:schemeClr val="dk1"/>
              </a:solidFill>
              <a:latin typeface="Comic Sans MS"/>
              <a:ea typeface="Comic Sans MS"/>
              <a:cs typeface="Comic Sans MS"/>
              <a:sym typeface="Comic Sans MS"/>
            </a:endParaRPr>
          </a:p>
        </p:txBody>
      </p:sp>
      <p:sp>
        <p:nvSpPr>
          <p:cNvPr id="247" name="Google Shape;247;p26"/>
          <p:cNvSpPr/>
          <p:nvPr/>
        </p:nvSpPr>
        <p:spPr>
          <a:xfrm>
            <a:off x="2608625" y="1096611"/>
            <a:ext cx="173100" cy="1602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48" name="Google Shape;248;p26"/>
          <p:cNvSpPr/>
          <p:nvPr/>
        </p:nvSpPr>
        <p:spPr>
          <a:xfrm>
            <a:off x="2968625" y="1256811"/>
            <a:ext cx="173100" cy="1602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49" name="Google Shape;249;p26"/>
          <p:cNvSpPr/>
          <p:nvPr/>
        </p:nvSpPr>
        <p:spPr>
          <a:xfrm>
            <a:off x="3303075" y="1522061"/>
            <a:ext cx="173100" cy="1602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50" name="Google Shape;250;p26"/>
          <p:cNvSpPr/>
          <p:nvPr/>
        </p:nvSpPr>
        <p:spPr>
          <a:xfrm>
            <a:off x="2299725" y="947161"/>
            <a:ext cx="173100" cy="1602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51" name="Google Shape;251;p26"/>
          <p:cNvSpPr/>
          <p:nvPr/>
        </p:nvSpPr>
        <p:spPr>
          <a:xfrm>
            <a:off x="1851250" y="1739911"/>
            <a:ext cx="173100" cy="1602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52" name="Google Shape;252;p26"/>
          <p:cNvSpPr/>
          <p:nvPr/>
        </p:nvSpPr>
        <p:spPr>
          <a:xfrm>
            <a:off x="7193275" y="3287736"/>
            <a:ext cx="173100" cy="1602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27"/>
          <p:cNvSpPr txBox="1"/>
          <p:nvPr>
            <p:ph idx="1" type="body"/>
          </p:nvPr>
        </p:nvSpPr>
        <p:spPr>
          <a:xfrm>
            <a:off x="0" y="130950"/>
            <a:ext cx="8832300" cy="4881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a:t> </a:t>
            </a:r>
            <a:r>
              <a:rPr b="1" lang="it" sz="2100"/>
              <a:t> </a:t>
            </a:r>
            <a:r>
              <a:rPr lang="it" sz="2600">
                <a:solidFill>
                  <a:schemeClr val="dk1"/>
                </a:solidFill>
                <a:latin typeface="Comic Sans MS"/>
                <a:ea typeface="Comic Sans MS"/>
                <a:cs typeface="Comic Sans MS"/>
                <a:sym typeface="Comic Sans MS"/>
              </a:rPr>
              <a:t>classe 3B</a:t>
            </a:r>
            <a:endParaRPr sz="2600">
              <a:solidFill>
                <a:schemeClr val="dk1"/>
              </a:solidFill>
              <a:latin typeface="Comic Sans MS"/>
              <a:ea typeface="Comic Sans MS"/>
              <a:cs typeface="Comic Sans MS"/>
              <a:sym typeface="Comic Sans MS"/>
            </a:endParaRPr>
          </a:p>
          <a:p>
            <a:pPr indent="0" lvl="0" marL="0" rtl="0" algn="l">
              <a:spcBef>
                <a:spcPts val="1200"/>
              </a:spcBef>
              <a:spcAft>
                <a:spcPts val="1200"/>
              </a:spcAft>
              <a:buNone/>
            </a:pPr>
            <a:r>
              <a:t/>
            </a:r>
            <a:endParaRPr b="1" sz="2100"/>
          </a:p>
        </p:txBody>
      </p:sp>
      <p:pic>
        <p:nvPicPr>
          <p:cNvPr id="258" name="Google Shape;258;p27" title="IMG-20250604-WA0046.jpg"/>
          <p:cNvPicPr preferRelativeResize="0"/>
          <p:nvPr/>
        </p:nvPicPr>
        <p:blipFill>
          <a:blip r:embed="rId3">
            <a:alphaModFix/>
          </a:blip>
          <a:stretch>
            <a:fillRect/>
          </a:stretch>
        </p:blipFill>
        <p:spPr>
          <a:xfrm>
            <a:off x="0" y="702450"/>
            <a:ext cx="3022049" cy="2000252"/>
          </a:xfrm>
          <a:prstGeom prst="rect">
            <a:avLst/>
          </a:prstGeom>
          <a:noFill/>
          <a:ln>
            <a:noFill/>
          </a:ln>
        </p:spPr>
      </p:pic>
      <p:pic>
        <p:nvPicPr>
          <p:cNvPr id="259" name="Google Shape;259;p27" title="IMG-20250604-WA0053.jpg"/>
          <p:cNvPicPr preferRelativeResize="0"/>
          <p:nvPr/>
        </p:nvPicPr>
        <p:blipFill>
          <a:blip r:embed="rId4">
            <a:alphaModFix/>
          </a:blip>
          <a:stretch>
            <a:fillRect/>
          </a:stretch>
        </p:blipFill>
        <p:spPr>
          <a:xfrm>
            <a:off x="3139850" y="273825"/>
            <a:ext cx="3600164" cy="2428875"/>
          </a:xfrm>
          <a:prstGeom prst="rect">
            <a:avLst/>
          </a:prstGeom>
          <a:noFill/>
          <a:ln>
            <a:noFill/>
          </a:ln>
        </p:spPr>
      </p:pic>
      <p:pic>
        <p:nvPicPr>
          <p:cNvPr id="260" name="Google Shape;260;p27" title="IMG-20250604-WA0071.jpg"/>
          <p:cNvPicPr preferRelativeResize="0"/>
          <p:nvPr/>
        </p:nvPicPr>
        <p:blipFill>
          <a:blip r:embed="rId5">
            <a:alphaModFix/>
          </a:blip>
          <a:stretch>
            <a:fillRect/>
          </a:stretch>
        </p:blipFill>
        <p:spPr>
          <a:xfrm>
            <a:off x="0" y="2672164"/>
            <a:ext cx="3022049" cy="2161787"/>
          </a:xfrm>
          <a:prstGeom prst="rect">
            <a:avLst/>
          </a:prstGeom>
          <a:noFill/>
          <a:ln>
            <a:noFill/>
          </a:ln>
        </p:spPr>
      </p:pic>
      <p:pic>
        <p:nvPicPr>
          <p:cNvPr id="261" name="Google Shape;261;p27" title="IMG-20250604-WA0066.jpg"/>
          <p:cNvPicPr preferRelativeResize="0"/>
          <p:nvPr/>
        </p:nvPicPr>
        <p:blipFill>
          <a:blip r:embed="rId6">
            <a:alphaModFix/>
          </a:blip>
          <a:stretch>
            <a:fillRect/>
          </a:stretch>
        </p:blipFill>
        <p:spPr>
          <a:xfrm>
            <a:off x="4000525" y="2833700"/>
            <a:ext cx="2739502" cy="2000252"/>
          </a:xfrm>
          <a:prstGeom prst="rect">
            <a:avLst/>
          </a:prstGeom>
          <a:noFill/>
          <a:ln>
            <a:noFill/>
          </a:ln>
        </p:spPr>
      </p:pic>
      <p:pic>
        <p:nvPicPr>
          <p:cNvPr id="262" name="Google Shape;262;p27" title="IMG-20250604-WA0039.jpg"/>
          <p:cNvPicPr preferRelativeResize="0"/>
          <p:nvPr/>
        </p:nvPicPr>
        <p:blipFill>
          <a:blip r:embed="rId7">
            <a:alphaModFix/>
          </a:blip>
          <a:stretch>
            <a:fillRect/>
          </a:stretch>
        </p:blipFill>
        <p:spPr>
          <a:xfrm>
            <a:off x="6906500" y="130950"/>
            <a:ext cx="2355299" cy="3619502"/>
          </a:xfrm>
          <a:prstGeom prst="rect">
            <a:avLst/>
          </a:prstGeom>
          <a:noFill/>
          <a:ln>
            <a:noFill/>
          </a:ln>
        </p:spPr>
      </p:pic>
      <p:sp>
        <p:nvSpPr>
          <p:cNvPr id="263" name="Google Shape;263;p27"/>
          <p:cNvSpPr/>
          <p:nvPr/>
        </p:nvSpPr>
        <p:spPr>
          <a:xfrm>
            <a:off x="1516800" y="782711"/>
            <a:ext cx="173100" cy="1602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64" name="Google Shape;264;p27"/>
          <p:cNvSpPr/>
          <p:nvPr/>
        </p:nvSpPr>
        <p:spPr>
          <a:xfrm>
            <a:off x="312750" y="737361"/>
            <a:ext cx="173100" cy="1602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65" name="Google Shape;265;p27"/>
          <p:cNvSpPr/>
          <p:nvPr/>
        </p:nvSpPr>
        <p:spPr>
          <a:xfrm>
            <a:off x="202600" y="1113161"/>
            <a:ext cx="173100" cy="1602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66" name="Google Shape;266;p27"/>
          <p:cNvSpPr/>
          <p:nvPr/>
        </p:nvSpPr>
        <p:spPr>
          <a:xfrm>
            <a:off x="2438050" y="942911"/>
            <a:ext cx="173100" cy="1602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67" name="Google Shape;267;p27"/>
          <p:cNvSpPr/>
          <p:nvPr/>
        </p:nvSpPr>
        <p:spPr>
          <a:xfrm>
            <a:off x="2800275" y="1046586"/>
            <a:ext cx="173100" cy="1602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68" name="Google Shape;268;p27"/>
          <p:cNvSpPr/>
          <p:nvPr/>
        </p:nvSpPr>
        <p:spPr>
          <a:xfrm>
            <a:off x="3953650" y="1357611"/>
            <a:ext cx="173100" cy="1602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69" name="Google Shape;269;p27"/>
          <p:cNvSpPr/>
          <p:nvPr/>
        </p:nvSpPr>
        <p:spPr>
          <a:xfrm>
            <a:off x="1002850" y="3590253"/>
            <a:ext cx="119700" cy="1200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70" name="Google Shape;270;p27"/>
          <p:cNvSpPr/>
          <p:nvPr/>
        </p:nvSpPr>
        <p:spPr>
          <a:xfrm>
            <a:off x="4329600" y="1490561"/>
            <a:ext cx="173100" cy="1602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71" name="Google Shape;271;p27"/>
          <p:cNvSpPr/>
          <p:nvPr/>
        </p:nvSpPr>
        <p:spPr>
          <a:xfrm>
            <a:off x="4932200" y="1517811"/>
            <a:ext cx="173100" cy="1602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72" name="Google Shape;272;p27"/>
          <p:cNvSpPr/>
          <p:nvPr/>
        </p:nvSpPr>
        <p:spPr>
          <a:xfrm>
            <a:off x="5333950" y="1440061"/>
            <a:ext cx="173100" cy="1602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73" name="Google Shape;273;p27"/>
          <p:cNvSpPr/>
          <p:nvPr/>
        </p:nvSpPr>
        <p:spPr>
          <a:xfrm>
            <a:off x="1903075" y="3549179"/>
            <a:ext cx="98700" cy="996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74" name="Google Shape;274;p27"/>
          <p:cNvSpPr/>
          <p:nvPr/>
        </p:nvSpPr>
        <p:spPr>
          <a:xfrm>
            <a:off x="2268975" y="3590254"/>
            <a:ext cx="98700" cy="996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75" name="Google Shape;275;p27"/>
          <p:cNvSpPr/>
          <p:nvPr/>
        </p:nvSpPr>
        <p:spPr>
          <a:xfrm>
            <a:off x="2591075" y="3572954"/>
            <a:ext cx="98700" cy="996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76" name="Google Shape;276;p27"/>
          <p:cNvSpPr/>
          <p:nvPr/>
        </p:nvSpPr>
        <p:spPr>
          <a:xfrm>
            <a:off x="6086950" y="3381929"/>
            <a:ext cx="98700" cy="996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28"/>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latin typeface="Comic Sans MS"/>
                <a:ea typeface="Comic Sans MS"/>
                <a:cs typeface="Comic Sans MS"/>
                <a:sym typeface="Comic Sans MS"/>
              </a:rPr>
              <a:t>Lettura dell’albo “NOI”</a:t>
            </a:r>
            <a:endParaRPr>
              <a:latin typeface="Comic Sans MS"/>
              <a:ea typeface="Comic Sans MS"/>
              <a:cs typeface="Comic Sans MS"/>
              <a:sym typeface="Comic Sans MS"/>
            </a:endParaRPr>
          </a:p>
          <a:p>
            <a:pPr indent="0" lvl="0" marL="0" rtl="0" algn="l">
              <a:spcBef>
                <a:spcPts val="0"/>
              </a:spcBef>
              <a:spcAft>
                <a:spcPts val="0"/>
              </a:spcAft>
              <a:buNone/>
            </a:pPr>
            <a:r>
              <a:t/>
            </a:r>
            <a:endParaRPr/>
          </a:p>
        </p:txBody>
      </p:sp>
      <p:sp>
        <p:nvSpPr>
          <p:cNvPr id="282" name="Google Shape;282;p28"/>
          <p:cNvSpPr txBox="1"/>
          <p:nvPr>
            <p:ph idx="1" type="body"/>
          </p:nvPr>
        </p:nvSpPr>
        <p:spPr>
          <a:xfrm>
            <a:off x="311700" y="1229875"/>
            <a:ext cx="8520600" cy="3339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83" name="Google Shape;283;p28"/>
          <p:cNvPicPr preferRelativeResize="0"/>
          <p:nvPr/>
        </p:nvPicPr>
        <p:blipFill>
          <a:blip r:embed="rId3">
            <a:alphaModFix/>
          </a:blip>
          <a:stretch>
            <a:fillRect/>
          </a:stretch>
        </p:blipFill>
        <p:spPr>
          <a:xfrm>
            <a:off x="4693550" y="410000"/>
            <a:ext cx="4150775" cy="2911750"/>
          </a:xfrm>
          <a:prstGeom prst="rect">
            <a:avLst/>
          </a:prstGeom>
          <a:noFill/>
          <a:ln>
            <a:noFill/>
          </a:ln>
        </p:spPr>
      </p:pic>
      <p:pic>
        <p:nvPicPr>
          <p:cNvPr id="284" name="Google Shape;284;p28" title="IMG_6017.HEIC"/>
          <p:cNvPicPr preferRelativeResize="0"/>
          <p:nvPr/>
        </p:nvPicPr>
        <p:blipFill>
          <a:blip r:embed="rId4">
            <a:alphaModFix/>
          </a:blip>
          <a:stretch>
            <a:fillRect/>
          </a:stretch>
        </p:blipFill>
        <p:spPr>
          <a:xfrm>
            <a:off x="58450" y="1182900"/>
            <a:ext cx="4889692" cy="3667277"/>
          </a:xfrm>
          <a:prstGeom prst="rect">
            <a:avLst/>
          </a:prstGeom>
          <a:noFill/>
          <a:ln>
            <a:noFill/>
          </a:ln>
        </p:spPr>
      </p:pic>
      <p:sp>
        <p:nvSpPr>
          <p:cNvPr id="285" name="Google Shape;285;p28"/>
          <p:cNvSpPr txBox="1"/>
          <p:nvPr/>
        </p:nvSpPr>
        <p:spPr>
          <a:xfrm rot="-1391675">
            <a:off x="358687" y="2388598"/>
            <a:ext cx="1127318" cy="469709"/>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it" sz="2700">
                <a:solidFill>
                  <a:srgbClr val="0000FF"/>
                </a:solidFill>
                <a:latin typeface="Lobster"/>
                <a:ea typeface="Lobster"/>
                <a:cs typeface="Lobster"/>
                <a:sym typeface="Lobster"/>
              </a:rPr>
              <a:t>4 A</a:t>
            </a:r>
            <a:endParaRPr b="1" sz="2700">
              <a:solidFill>
                <a:srgbClr val="0000FF"/>
              </a:solidFill>
              <a:latin typeface="Lobster"/>
              <a:ea typeface="Lobster"/>
              <a:cs typeface="Lobster"/>
              <a:sym typeface="Lobster"/>
            </a:endParaRPr>
          </a:p>
        </p:txBody>
      </p:sp>
      <p:sp>
        <p:nvSpPr>
          <p:cNvPr id="286" name="Google Shape;286;p28"/>
          <p:cNvSpPr/>
          <p:nvPr/>
        </p:nvSpPr>
        <p:spPr>
          <a:xfrm>
            <a:off x="3846475" y="3561998"/>
            <a:ext cx="157800" cy="1620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87" name="Google Shape;287;p28"/>
          <p:cNvSpPr/>
          <p:nvPr/>
        </p:nvSpPr>
        <p:spPr>
          <a:xfrm>
            <a:off x="1400500" y="3128273"/>
            <a:ext cx="157800" cy="1620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88" name="Google Shape;288;p28"/>
          <p:cNvSpPr/>
          <p:nvPr/>
        </p:nvSpPr>
        <p:spPr>
          <a:xfrm>
            <a:off x="3846475" y="3236323"/>
            <a:ext cx="157800" cy="1620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89" name="Google Shape;289;p28"/>
          <p:cNvSpPr/>
          <p:nvPr/>
        </p:nvSpPr>
        <p:spPr>
          <a:xfrm>
            <a:off x="2992525" y="2966273"/>
            <a:ext cx="157800" cy="1620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90" name="Google Shape;290;p28"/>
          <p:cNvSpPr/>
          <p:nvPr/>
        </p:nvSpPr>
        <p:spPr>
          <a:xfrm>
            <a:off x="2361175" y="2899298"/>
            <a:ext cx="157800" cy="1620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91" name="Google Shape;291;p28"/>
          <p:cNvSpPr/>
          <p:nvPr/>
        </p:nvSpPr>
        <p:spPr>
          <a:xfrm>
            <a:off x="2069225" y="2966273"/>
            <a:ext cx="157800" cy="1620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92" name="Google Shape;292;p28"/>
          <p:cNvSpPr/>
          <p:nvPr/>
        </p:nvSpPr>
        <p:spPr>
          <a:xfrm>
            <a:off x="1558300" y="2966273"/>
            <a:ext cx="157800" cy="1620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93" name="Google Shape;293;p28"/>
          <p:cNvSpPr/>
          <p:nvPr/>
        </p:nvSpPr>
        <p:spPr>
          <a:xfrm>
            <a:off x="1261825" y="3290273"/>
            <a:ext cx="157800" cy="1620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29"/>
          <p:cNvSpPr txBox="1"/>
          <p:nvPr>
            <p:ph type="title"/>
          </p:nvPr>
        </p:nvSpPr>
        <p:spPr>
          <a:xfrm>
            <a:off x="311700" y="181400"/>
            <a:ext cx="10170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5A</a:t>
            </a:r>
            <a:endParaRPr/>
          </a:p>
          <a:p>
            <a:pPr indent="0" lvl="0" marL="0" rtl="0" algn="l">
              <a:spcBef>
                <a:spcPts val="0"/>
              </a:spcBef>
              <a:spcAft>
                <a:spcPts val="0"/>
              </a:spcAft>
              <a:buNone/>
            </a:pPr>
            <a:r>
              <a:t/>
            </a:r>
            <a:endParaRPr/>
          </a:p>
        </p:txBody>
      </p:sp>
      <p:pic>
        <p:nvPicPr>
          <p:cNvPr id="299" name="Google Shape;299;p29" title="IMG-20241204-WA0016.jpg"/>
          <p:cNvPicPr preferRelativeResize="0"/>
          <p:nvPr/>
        </p:nvPicPr>
        <p:blipFill>
          <a:blip r:embed="rId3">
            <a:alphaModFix/>
          </a:blip>
          <a:stretch>
            <a:fillRect/>
          </a:stretch>
        </p:blipFill>
        <p:spPr>
          <a:xfrm>
            <a:off x="338525" y="939075"/>
            <a:ext cx="1854101" cy="3817976"/>
          </a:xfrm>
          <a:prstGeom prst="rect">
            <a:avLst/>
          </a:prstGeom>
          <a:noFill/>
          <a:ln>
            <a:noFill/>
          </a:ln>
        </p:spPr>
      </p:pic>
      <p:pic>
        <p:nvPicPr>
          <p:cNvPr id="300" name="Google Shape;300;p29" title="20241204_124907.jpg"/>
          <p:cNvPicPr preferRelativeResize="0"/>
          <p:nvPr/>
        </p:nvPicPr>
        <p:blipFill>
          <a:blip r:embed="rId4">
            <a:alphaModFix/>
          </a:blip>
          <a:stretch>
            <a:fillRect/>
          </a:stretch>
        </p:blipFill>
        <p:spPr>
          <a:xfrm>
            <a:off x="2421225" y="481875"/>
            <a:ext cx="3039018" cy="4052024"/>
          </a:xfrm>
          <a:prstGeom prst="rect">
            <a:avLst/>
          </a:prstGeom>
          <a:noFill/>
          <a:ln>
            <a:noFill/>
          </a:ln>
        </p:spPr>
      </p:pic>
      <p:pic>
        <p:nvPicPr>
          <p:cNvPr id="301" name="Google Shape;301;p29" title="20241204_121700.jpg"/>
          <p:cNvPicPr preferRelativeResize="0"/>
          <p:nvPr/>
        </p:nvPicPr>
        <p:blipFill>
          <a:blip r:embed="rId5">
            <a:alphaModFix/>
          </a:blip>
          <a:stretch>
            <a:fillRect/>
          </a:stretch>
        </p:blipFill>
        <p:spPr>
          <a:xfrm>
            <a:off x="5688850" y="9325"/>
            <a:ext cx="3352900" cy="4470548"/>
          </a:xfrm>
          <a:prstGeom prst="rect">
            <a:avLst/>
          </a:prstGeom>
          <a:noFill/>
          <a:ln>
            <a:noFill/>
          </a:ln>
        </p:spPr>
      </p:pic>
      <p:sp>
        <p:nvSpPr>
          <p:cNvPr id="302" name="Google Shape;302;p29"/>
          <p:cNvSpPr/>
          <p:nvPr/>
        </p:nvSpPr>
        <p:spPr>
          <a:xfrm>
            <a:off x="717350" y="2022800"/>
            <a:ext cx="89400" cy="783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03" name="Google Shape;303;p29"/>
          <p:cNvSpPr/>
          <p:nvPr/>
        </p:nvSpPr>
        <p:spPr>
          <a:xfrm>
            <a:off x="1077775" y="2221175"/>
            <a:ext cx="89400" cy="783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04" name="Google Shape;304;p29"/>
          <p:cNvSpPr/>
          <p:nvPr/>
        </p:nvSpPr>
        <p:spPr>
          <a:xfrm>
            <a:off x="852250" y="1944500"/>
            <a:ext cx="89400" cy="783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05" name="Google Shape;305;p29"/>
          <p:cNvSpPr/>
          <p:nvPr/>
        </p:nvSpPr>
        <p:spPr>
          <a:xfrm>
            <a:off x="1033975" y="1852525"/>
            <a:ext cx="89400" cy="783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06" name="Google Shape;306;p29"/>
          <p:cNvSpPr/>
          <p:nvPr/>
        </p:nvSpPr>
        <p:spPr>
          <a:xfrm>
            <a:off x="1206975" y="2010175"/>
            <a:ext cx="89400" cy="783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07" name="Google Shape;307;p29"/>
          <p:cNvSpPr/>
          <p:nvPr/>
        </p:nvSpPr>
        <p:spPr>
          <a:xfrm>
            <a:off x="1328700" y="1891950"/>
            <a:ext cx="89400" cy="783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08" name="Google Shape;308;p29"/>
          <p:cNvSpPr/>
          <p:nvPr/>
        </p:nvSpPr>
        <p:spPr>
          <a:xfrm>
            <a:off x="1595850" y="2010175"/>
            <a:ext cx="89400" cy="783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09" name="Google Shape;309;p29"/>
          <p:cNvSpPr/>
          <p:nvPr/>
        </p:nvSpPr>
        <p:spPr>
          <a:xfrm>
            <a:off x="1915550" y="1970250"/>
            <a:ext cx="89400" cy="783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10" name="Google Shape;310;p29"/>
          <p:cNvSpPr/>
          <p:nvPr/>
        </p:nvSpPr>
        <p:spPr>
          <a:xfrm>
            <a:off x="1595850" y="2205450"/>
            <a:ext cx="89400" cy="783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11" name="Google Shape;311;p29"/>
          <p:cNvSpPr/>
          <p:nvPr/>
        </p:nvSpPr>
        <p:spPr>
          <a:xfrm>
            <a:off x="1941825" y="2468722"/>
            <a:ext cx="110700" cy="1029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12" name="Google Shape;312;p29"/>
          <p:cNvSpPr/>
          <p:nvPr/>
        </p:nvSpPr>
        <p:spPr>
          <a:xfrm>
            <a:off x="1400975" y="2493450"/>
            <a:ext cx="110700" cy="1029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13" name="Google Shape;313;p29"/>
          <p:cNvSpPr/>
          <p:nvPr/>
        </p:nvSpPr>
        <p:spPr>
          <a:xfrm>
            <a:off x="2103225" y="2010175"/>
            <a:ext cx="89400" cy="783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14" name="Google Shape;314;p29"/>
          <p:cNvSpPr/>
          <p:nvPr/>
        </p:nvSpPr>
        <p:spPr>
          <a:xfrm>
            <a:off x="879825" y="2456438"/>
            <a:ext cx="110700" cy="1029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15" name="Google Shape;315;p29"/>
          <p:cNvSpPr/>
          <p:nvPr/>
        </p:nvSpPr>
        <p:spPr>
          <a:xfrm>
            <a:off x="1196325" y="2703863"/>
            <a:ext cx="110700" cy="1029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16" name="Google Shape;316;p29"/>
          <p:cNvSpPr/>
          <p:nvPr/>
        </p:nvSpPr>
        <p:spPr>
          <a:xfrm>
            <a:off x="606650" y="2725763"/>
            <a:ext cx="110700" cy="1029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17" name="Google Shape;317;p29"/>
          <p:cNvSpPr/>
          <p:nvPr/>
        </p:nvSpPr>
        <p:spPr>
          <a:xfrm>
            <a:off x="1859125" y="2828663"/>
            <a:ext cx="110700" cy="1029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18" name="Google Shape;318;p29"/>
          <p:cNvSpPr/>
          <p:nvPr/>
        </p:nvSpPr>
        <p:spPr>
          <a:xfrm>
            <a:off x="7988325" y="1944500"/>
            <a:ext cx="89400" cy="783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19" name="Google Shape;319;p29"/>
          <p:cNvSpPr/>
          <p:nvPr/>
        </p:nvSpPr>
        <p:spPr>
          <a:xfrm>
            <a:off x="8246625" y="2283750"/>
            <a:ext cx="89400" cy="783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20" name="Google Shape;320;p29"/>
          <p:cNvSpPr/>
          <p:nvPr/>
        </p:nvSpPr>
        <p:spPr>
          <a:xfrm>
            <a:off x="8634075" y="2221175"/>
            <a:ext cx="89400" cy="783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21" name="Google Shape;321;p29"/>
          <p:cNvSpPr/>
          <p:nvPr/>
        </p:nvSpPr>
        <p:spPr>
          <a:xfrm>
            <a:off x="8912550" y="2205450"/>
            <a:ext cx="89400" cy="783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22" name="Google Shape;322;p29"/>
          <p:cNvSpPr/>
          <p:nvPr/>
        </p:nvSpPr>
        <p:spPr>
          <a:xfrm>
            <a:off x="7320600" y="1891950"/>
            <a:ext cx="89400" cy="783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23" name="Google Shape;323;p29"/>
          <p:cNvSpPr/>
          <p:nvPr/>
        </p:nvSpPr>
        <p:spPr>
          <a:xfrm>
            <a:off x="7141700" y="2221175"/>
            <a:ext cx="89400" cy="783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4"/>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i="1" lang="it">
                <a:latin typeface="Comic Sans MS"/>
                <a:ea typeface="Comic Sans MS"/>
                <a:cs typeface="Comic Sans MS"/>
                <a:sym typeface="Comic Sans MS"/>
              </a:rPr>
              <a:t>Siam Tutti Semi</a:t>
            </a:r>
            <a:endParaRPr b="1" i="1">
              <a:latin typeface="Comic Sans MS"/>
              <a:ea typeface="Comic Sans MS"/>
              <a:cs typeface="Comic Sans MS"/>
              <a:sym typeface="Comic Sans MS"/>
            </a:endParaRPr>
          </a:p>
        </p:txBody>
      </p:sp>
      <p:sp>
        <p:nvSpPr>
          <p:cNvPr id="92" name="Google Shape;92;p14"/>
          <p:cNvSpPr txBox="1"/>
          <p:nvPr>
            <p:ph idx="1" type="body"/>
          </p:nvPr>
        </p:nvSpPr>
        <p:spPr>
          <a:xfrm>
            <a:off x="1201675" y="1353925"/>
            <a:ext cx="5078100" cy="2848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sz="1700">
                <a:solidFill>
                  <a:srgbClr val="000000"/>
                </a:solidFill>
                <a:latin typeface="Comic Sans MS"/>
                <a:ea typeface="Comic Sans MS"/>
                <a:cs typeface="Comic Sans MS"/>
                <a:sym typeface="Comic Sans MS"/>
              </a:rPr>
              <a:t>Un progetto di inclusione volto a </a:t>
            </a:r>
            <a:r>
              <a:rPr lang="it" sz="1700">
                <a:solidFill>
                  <a:srgbClr val="000000"/>
                </a:solidFill>
                <a:latin typeface="Comic Sans MS"/>
                <a:ea typeface="Comic Sans MS"/>
                <a:cs typeface="Comic Sans MS"/>
                <a:sym typeface="Comic Sans MS"/>
              </a:rPr>
              <a:t>migliorare lo spirito di gruppo, la motivazione alla vita di classe e allo studio attraverso strategie inclusive e metodologie didattiche che stimolano l'apprendimento e creano comunità di pratiche condivise all'interno dei gruppi classe.</a:t>
            </a:r>
            <a:endParaRPr sz="1700">
              <a:solidFill>
                <a:srgbClr val="000000"/>
              </a:solidFill>
              <a:latin typeface="Comic Sans MS"/>
              <a:ea typeface="Comic Sans MS"/>
              <a:cs typeface="Comic Sans MS"/>
              <a:sym typeface="Comic Sans MS"/>
            </a:endParaRPr>
          </a:p>
          <a:p>
            <a:pPr indent="0" lvl="0" marL="0" rtl="0" algn="l">
              <a:spcBef>
                <a:spcPts val="1200"/>
              </a:spcBef>
              <a:spcAft>
                <a:spcPts val="1200"/>
              </a:spcAft>
              <a:buNone/>
            </a:pPr>
            <a:r>
              <a:t/>
            </a:r>
            <a:endParaRPr/>
          </a:p>
        </p:txBody>
      </p:sp>
      <p:pic>
        <p:nvPicPr>
          <p:cNvPr descr="Disegno di vettore di semi di lino | Immagini vettoriali gratuiti" id="93" name="Google Shape;93;p14"/>
          <p:cNvPicPr preferRelativeResize="0"/>
          <p:nvPr/>
        </p:nvPicPr>
        <p:blipFill>
          <a:blip r:embed="rId3">
            <a:alphaModFix/>
          </a:blip>
          <a:stretch>
            <a:fillRect/>
          </a:stretch>
        </p:blipFill>
        <p:spPr>
          <a:xfrm>
            <a:off x="6760050" y="865400"/>
            <a:ext cx="2277256" cy="3820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5"/>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latin typeface="Comic Sans MS"/>
                <a:ea typeface="Comic Sans MS"/>
                <a:cs typeface="Comic Sans MS"/>
                <a:sym typeface="Comic Sans MS"/>
              </a:rPr>
              <a:t>Lettura dell’albo “Siam Tutti Semi”</a:t>
            </a:r>
            <a:endParaRPr>
              <a:latin typeface="Comic Sans MS"/>
              <a:ea typeface="Comic Sans MS"/>
              <a:cs typeface="Comic Sans MS"/>
              <a:sym typeface="Comic Sans MS"/>
            </a:endParaRPr>
          </a:p>
        </p:txBody>
      </p:sp>
      <p:sp>
        <p:nvSpPr>
          <p:cNvPr id="99" name="Google Shape;99;p15"/>
          <p:cNvSpPr txBox="1"/>
          <p:nvPr>
            <p:ph idx="1" type="body"/>
          </p:nvPr>
        </p:nvSpPr>
        <p:spPr>
          <a:xfrm>
            <a:off x="311700" y="1229875"/>
            <a:ext cx="8520600" cy="3339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00" name="Google Shape;100;p15"/>
          <p:cNvPicPr preferRelativeResize="0"/>
          <p:nvPr/>
        </p:nvPicPr>
        <p:blipFill>
          <a:blip r:embed="rId3">
            <a:alphaModFix/>
          </a:blip>
          <a:stretch>
            <a:fillRect/>
          </a:stretch>
        </p:blipFill>
        <p:spPr>
          <a:xfrm>
            <a:off x="6419850" y="248754"/>
            <a:ext cx="2412350" cy="3451725"/>
          </a:xfrm>
          <a:prstGeom prst="rect">
            <a:avLst/>
          </a:prstGeom>
          <a:noFill/>
          <a:ln>
            <a:noFill/>
          </a:ln>
        </p:spPr>
      </p:pic>
      <p:pic>
        <p:nvPicPr>
          <p:cNvPr id="101" name="Google Shape;101;p15" title="9e4d2ccb-4413-4023-a86f-908f44c2a932.jpg"/>
          <p:cNvPicPr preferRelativeResize="0"/>
          <p:nvPr/>
        </p:nvPicPr>
        <p:blipFill>
          <a:blip r:embed="rId4">
            <a:alphaModFix/>
          </a:blip>
          <a:stretch>
            <a:fillRect/>
          </a:stretch>
        </p:blipFill>
        <p:spPr>
          <a:xfrm>
            <a:off x="1908750" y="1638400"/>
            <a:ext cx="3820800" cy="2865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6"/>
          <p:cNvSpPr txBox="1"/>
          <p:nvPr>
            <p:ph type="title"/>
          </p:nvPr>
        </p:nvSpPr>
        <p:spPr>
          <a:xfrm>
            <a:off x="311700" y="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it" sz="2111"/>
              <a:t>4A</a:t>
            </a:r>
            <a:r>
              <a:rPr lang="it"/>
              <a:t>                         </a:t>
            </a:r>
            <a:r>
              <a:rPr lang="it" sz="3222"/>
              <a:t> </a:t>
            </a:r>
            <a:r>
              <a:rPr lang="it" sz="3666">
                <a:latin typeface="Lobster"/>
                <a:ea typeface="Lobster"/>
                <a:cs typeface="Lobster"/>
                <a:sym typeface="Lobster"/>
              </a:rPr>
              <a:t>Le Bombe di Fiori</a:t>
            </a:r>
            <a:endParaRPr sz="3666">
              <a:latin typeface="Lobster"/>
              <a:ea typeface="Lobster"/>
              <a:cs typeface="Lobster"/>
              <a:sym typeface="Lobster"/>
            </a:endParaRPr>
          </a:p>
        </p:txBody>
      </p:sp>
      <p:pic>
        <p:nvPicPr>
          <p:cNvPr id="107" name="Google Shape;107;p16" title="IMG_8181.HEIC"/>
          <p:cNvPicPr preferRelativeResize="0"/>
          <p:nvPr/>
        </p:nvPicPr>
        <p:blipFill>
          <a:blip r:embed="rId3">
            <a:alphaModFix/>
          </a:blip>
          <a:stretch>
            <a:fillRect/>
          </a:stretch>
        </p:blipFill>
        <p:spPr>
          <a:xfrm>
            <a:off x="159250" y="570160"/>
            <a:ext cx="2222925" cy="3299889"/>
          </a:xfrm>
          <a:prstGeom prst="rect">
            <a:avLst/>
          </a:prstGeom>
          <a:noFill/>
          <a:ln>
            <a:noFill/>
          </a:ln>
        </p:spPr>
      </p:pic>
      <p:pic>
        <p:nvPicPr>
          <p:cNvPr id="108" name="Google Shape;108;p16" title="IMG_8180.HEIC"/>
          <p:cNvPicPr preferRelativeResize="0"/>
          <p:nvPr/>
        </p:nvPicPr>
        <p:blipFill>
          <a:blip r:embed="rId4">
            <a:alphaModFix/>
          </a:blip>
          <a:stretch>
            <a:fillRect/>
          </a:stretch>
        </p:blipFill>
        <p:spPr>
          <a:xfrm>
            <a:off x="2797225" y="667575"/>
            <a:ext cx="2349527" cy="2785252"/>
          </a:xfrm>
          <a:prstGeom prst="rect">
            <a:avLst/>
          </a:prstGeom>
          <a:noFill/>
          <a:ln>
            <a:noFill/>
          </a:ln>
        </p:spPr>
      </p:pic>
      <p:pic>
        <p:nvPicPr>
          <p:cNvPr id="109" name="Google Shape;109;p16" title="IMG_8179.HEIC"/>
          <p:cNvPicPr preferRelativeResize="0"/>
          <p:nvPr/>
        </p:nvPicPr>
        <p:blipFill>
          <a:blip r:embed="rId5">
            <a:alphaModFix/>
          </a:blip>
          <a:stretch>
            <a:fillRect/>
          </a:stretch>
        </p:blipFill>
        <p:spPr>
          <a:xfrm>
            <a:off x="5355475" y="686301"/>
            <a:ext cx="2222925" cy="2690323"/>
          </a:xfrm>
          <a:prstGeom prst="rect">
            <a:avLst/>
          </a:prstGeom>
          <a:noFill/>
          <a:ln>
            <a:noFill/>
          </a:ln>
        </p:spPr>
      </p:pic>
      <p:sp>
        <p:nvSpPr>
          <p:cNvPr id="110" name="Google Shape;110;p16"/>
          <p:cNvSpPr txBox="1"/>
          <p:nvPr/>
        </p:nvSpPr>
        <p:spPr>
          <a:xfrm>
            <a:off x="2210050" y="4302700"/>
            <a:ext cx="4966500" cy="55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it" sz="2300">
                <a:solidFill>
                  <a:srgbClr val="0000FF"/>
                </a:solidFill>
                <a:latin typeface="Lobster"/>
                <a:ea typeface="Lobster"/>
                <a:cs typeface="Lobster"/>
                <a:sym typeface="Lobster"/>
              </a:rPr>
              <a:t>Se le api stanno bene noi stiamo bene</a:t>
            </a:r>
            <a:endParaRPr b="1" sz="2300">
              <a:solidFill>
                <a:srgbClr val="0000FF"/>
              </a:solidFill>
              <a:latin typeface="Lobster"/>
              <a:ea typeface="Lobster"/>
              <a:cs typeface="Lobster"/>
              <a:sym typeface="Lobster"/>
            </a:endParaRPr>
          </a:p>
        </p:txBody>
      </p:sp>
      <p:pic>
        <p:nvPicPr>
          <p:cNvPr descr="Fioriture e api del narciso dell'acq Immagine gratis - Public ..." id="111" name="Google Shape;111;p16"/>
          <p:cNvPicPr preferRelativeResize="0"/>
          <p:nvPr/>
        </p:nvPicPr>
        <p:blipFill>
          <a:blip r:embed="rId6">
            <a:alphaModFix/>
          </a:blip>
          <a:stretch>
            <a:fillRect/>
          </a:stretch>
        </p:blipFill>
        <p:spPr>
          <a:xfrm>
            <a:off x="7645575" y="0"/>
            <a:ext cx="1498424" cy="1498424"/>
          </a:xfrm>
          <a:prstGeom prst="rect">
            <a:avLst/>
          </a:prstGeom>
          <a:noFill/>
          <a:ln>
            <a:noFill/>
          </a:ln>
        </p:spPr>
      </p:pic>
      <p:pic>
        <p:nvPicPr>
          <p:cNvPr descr="File:Apis mellifera - Melilotus albus - Keila.jpg - Wikipedia" id="112" name="Google Shape;112;p16"/>
          <p:cNvPicPr preferRelativeResize="0"/>
          <p:nvPr/>
        </p:nvPicPr>
        <p:blipFill>
          <a:blip r:embed="rId7">
            <a:alphaModFix/>
          </a:blip>
          <a:stretch>
            <a:fillRect/>
          </a:stretch>
        </p:blipFill>
        <p:spPr>
          <a:xfrm>
            <a:off x="0" y="3598100"/>
            <a:ext cx="1103851" cy="1545398"/>
          </a:xfrm>
          <a:prstGeom prst="rect">
            <a:avLst/>
          </a:prstGeom>
          <a:noFill/>
          <a:ln>
            <a:noFill/>
          </a:ln>
        </p:spPr>
      </p:pic>
      <p:pic>
        <p:nvPicPr>
          <p:cNvPr id="113" name="Google Shape;113;p16" title="6299aa73-9891-42cd-8120-5c70fe0cd729.JPG"/>
          <p:cNvPicPr preferRelativeResize="0"/>
          <p:nvPr/>
        </p:nvPicPr>
        <p:blipFill>
          <a:blip r:embed="rId8">
            <a:alphaModFix/>
          </a:blip>
          <a:stretch>
            <a:fillRect/>
          </a:stretch>
        </p:blipFill>
        <p:spPr>
          <a:xfrm>
            <a:off x="1726225" y="2489500"/>
            <a:ext cx="1693375" cy="1939230"/>
          </a:xfrm>
          <a:prstGeom prst="rect">
            <a:avLst/>
          </a:prstGeom>
          <a:noFill/>
          <a:ln>
            <a:noFill/>
          </a:ln>
        </p:spPr>
      </p:pic>
      <p:pic>
        <p:nvPicPr>
          <p:cNvPr id="114" name="Google Shape;114;p16" title="be23942f-f496-41d5-a146-51e322ec8801.JPG"/>
          <p:cNvPicPr preferRelativeResize="0"/>
          <p:nvPr/>
        </p:nvPicPr>
        <p:blipFill>
          <a:blip r:embed="rId9">
            <a:alphaModFix/>
          </a:blip>
          <a:stretch>
            <a:fillRect/>
          </a:stretch>
        </p:blipFill>
        <p:spPr>
          <a:xfrm>
            <a:off x="4347000" y="2455238"/>
            <a:ext cx="2429250" cy="1821945"/>
          </a:xfrm>
          <a:prstGeom prst="rect">
            <a:avLst/>
          </a:prstGeom>
          <a:noFill/>
          <a:ln>
            <a:noFill/>
          </a:ln>
        </p:spPr>
      </p:pic>
      <p:pic>
        <p:nvPicPr>
          <p:cNvPr id="115" name="Google Shape;115;p16" title="789e9480-44bf-4b6f-bb59-bb74d74a726b.jpg"/>
          <p:cNvPicPr preferRelativeResize="0"/>
          <p:nvPr/>
        </p:nvPicPr>
        <p:blipFill>
          <a:blip r:embed="rId10">
            <a:alphaModFix/>
          </a:blip>
          <a:stretch>
            <a:fillRect/>
          </a:stretch>
        </p:blipFill>
        <p:spPr>
          <a:xfrm>
            <a:off x="7481350" y="2631400"/>
            <a:ext cx="1662649" cy="2270275"/>
          </a:xfrm>
          <a:prstGeom prst="rect">
            <a:avLst/>
          </a:prstGeom>
          <a:noFill/>
          <a:ln>
            <a:noFill/>
          </a:ln>
        </p:spPr>
      </p:pic>
      <p:sp>
        <p:nvSpPr>
          <p:cNvPr id="116" name="Google Shape;116;p16"/>
          <p:cNvSpPr/>
          <p:nvPr/>
        </p:nvSpPr>
        <p:spPr>
          <a:xfrm>
            <a:off x="1005600" y="667572"/>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17" name="Google Shape;117;p16"/>
          <p:cNvSpPr/>
          <p:nvPr/>
        </p:nvSpPr>
        <p:spPr>
          <a:xfrm>
            <a:off x="1988325" y="866097"/>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7"/>
          <p:cNvSpPr txBox="1"/>
          <p:nvPr>
            <p:ph idx="1" type="body"/>
          </p:nvPr>
        </p:nvSpPr>
        <p:spPr>
          <a:xfrm>
            <a:off x="77850" y="0"/>
            <a:ext cx="8988300" cy="4875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it"/>
              <a:t> </a:t>
            </a:r>
            <a:r>
              <a:rPr lang="it" sz="3000">
                <a:solidFill>
                  <a:schemeClr val="dk1"/>
                </a:solidFill>
              </a:rPr>
              <a:t>TUTTI INSIEME NELL’ORTO</a:t>
            </a:r>
            <a:endParaRPr sz="3000">
              <a:solidFill>
                <a:schemeClr val="dk1"/>
              </a:solidFill>
            </a:endParaRPr>
          </a:p>
          <a:p>
            <a:pPr indent="0" lvl="0" marL="0" rtl="0" algn="l">
              <a:spcBef>
                <a:spcPts val="1200"/>
              </a:spcBef>
              <a:spcAft>
                <a:spcPts val="0"/>
              </a:spcAft>
              <a:buNone/>
            </a:pPr>
            <a:r>
              <a:rPr lang="it" sz="2400">
                <a:solidFill>
                  <a:schemeClr val="dk1"/>
                </a:solidFill>
                <a:latin typeface="Comic Sans MS"/>
                <a:ea typeface="Comic Sans MS"/>
                <a:cs typeface="Comic Sans MS"/>
                <a:sym typeface="Comic Sans MS"/>
              </a:rPr>
              <a:t>classe 3B</a:t>
            </a:r>
            <a:endParaRPr sz="2400">
              <a:solidFill>
                <a:schemeClr val="dk1"/>
              </a:solidFill>
              <a:latin typeface="Comic Sans MS"/>
              <a:ea typeface="Comic Sans MS"/>
              <a:cs typeface="Comic Sans MS"/>
              <a:sym typeface="Comic Sans MS"/>
            </a:endParaRPr>
          </a:p>
          <a:p>
            <a:pPr indent="0" lvl="0" marL="0" rtl="0" algn="l">
              <a:spcBef>
                <a:spcPts val="1200"/>
              </a:spcBef>
              <a:spcAft>
                <a:spcPts val="1200"/>
              </a:spcAft>
              <a:buNone/>
            </a:pPr>
            <a:r>
              <a:t/>
            </a:r>
            <a:endParaRPr/>
          </a:p>
        </p:txBody>
      </p:sp>
      <p:pic>
        <p:nvPicPr>
          <p:cNvPr id="123" name="Google Shape;123;p17" title="IMG20250605095113.jpg"/>
          <p:cNvPicPr preferRelativeResize="0"/>
          <p:nvPr/>
        </p:nvPicPr>
        <p:blipFill>
          <a:blip r:embed="rId3">
            <a:alphaModFix/>
          </a:blip>
          <a:stretch>
            <a:fillRect/>
          </a:stretch>
        </p:blipFill>
        <p:spPr>
          <a:xfrm>
            <a:off x="77850" y="1131325"/>
            <a:ext cx="2302299" cy="3843799"/>
          </a:xfrm>
          <a:prstGeom prst="rect">
            <a:avLst/>
          </a:prstGeom>
          <a:noFill/>
          <a:ln>
            <a:noFill/>
          </a:ln>
        </p:spPr>
      </p:pic>
      <p:pic>
        <p:nvPicPr>
          <p:cNvPr id="124" name="Google Shape;124;p17" title="IMG20250605095208.jpg"/>
          <p:cNvPicPr preferRelativeResize="0"/>
          <p:nvPr/>
        </p:nvPicPr>
        <p:blipFill>
          <a:blip r:embed="rId4">
            <a:alphaModFix/>
          </a:blip>
          <a:stretch>
            <a:fillRect/>
          </a:stretch>
        </p:blipFill>
        <p:spPr>
          <a:xfrm>
            <a:off x="5240850" y="2275625"/>
            <a:ext cx="1789274" cy="2789975"/>
          </a:xfrm>
          <a:prstGeom prst="rect">
            <a:avLst/>
          </a:prstGeom>
          <a:noFill/>
          <a:ln>
            <a:noFill/>
          </a:ln>
        </p:spPr>
      </p:pic>
      <p:pic>
        <p:nvPicPr>
          <p:cNvPr id="125" name="Google Shape;125;p17" title="IMG20250605095356.jpg"/>
          <p:cNvPicPr preferRelativeResize="0"/>
          <p:nvPr/>
        </p:nvPicPr>
        <p:blipFill>
          <a:blip r:embed="rId5">
            <a:alphaModFix/>
          </a:blip>
          <a:stretch>
            <a:fillRect/>
          </a:stretch>
        </p:blipFill>
        <p:spPr>
          <a:xfrm>
            <a:off x="5794225" y="96875"/>
            <a:ext cx="3219973" cy="2178749"/>
          </a:xfrm>
          <a:prstGeom prst="rect">
            <a:avLst/>
          </a:prstGeom>
          <a:noFill/>
          <a:ln>
            <a:noFill/>
          </a:ln>
        </p:spPr>
      </p:pic>
      <p:pic>
        <p:nvPicPr>
          <p:cNvPr id="126" name="Google Shape;126;p17" title="IMG20250605095335.jpg"/>
          <p:cNvPicPr preferRelativeResize="0"/>
          <p:nvPr/>
        </p:nvPicPr>
        <p:blipFill>
          <a:blip r:embed="rId6">
            <a:alphaModFix/>
          </a:blip>
          <a:stretch>
            <a:fillRect/>
          </a:stretch>
        </p:blipFill>
        <p:spPr>
          <a:xfrm>
            <a:off x="2542250" y="627374"/>
            <a:ext cx="2355501" cy="3245199"/>
          </a:xfrm>
          <a:prstGeom prst="rect">
            <a:avLst/>
          </a:prstGeom>
          <a:noFill/>
          <a:ln>
            <a:noFill/>
          </a:ln>
        </p:spPr>
      </p:pic>
      <p:sp>
        <p:nvSpPr>
          <p:cNvPr id="127" name="Google Shape;127;p17"/>
          <p:cNvSpPr/>
          <p:nvPr/>
        </p:nvSpPr>
        <p:spPr>
          <a:xfrm>
            <a:off x="1084850" y="2275622"/>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28" name="Google Shape;128;p17"/>
          <p:cNvSpPr/>
          <p:nvPr/>
        </p:nvSpPr>
        <p:spPr>
          <a:xfrm>
            <a:off x="396850" y="2849697"/>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29" name="Google Shape;129;p17"/>
          <p:cNvSpPr/>
          <p:nvPr/>
        </p:nvSpPr>
        <p:spPr>
          <a:xfrm>
            <a:off x="1725575" y="2275622"/>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30" name="Google Shape;130;p17"/>
          <p:cNvSpPr/>
          <p:nvPr/>
        </p:nvSpPr>
        <p:spPr>
          <a:xfrm>
            <a:off x="5602975" y="3121797"/>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31" name="Google Shape;131;p17"/>
          <p:cNvSpPr/>
          <p:nvPr/>
        </p:nvSpPr>
        <p:spPr>
          <a:xfrm>
            <a:off x="1511400" y="1819197"/>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32" name="Google Shape;132;p17"/>
          <p:cNvSpPr/>
          <p:nvPr/>
        </p:nvSpPr>
        <p:spPr>
          <a:xfrm>
            <a:off x="7925975" y="426247"/>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33" name="Google Shape;133;p17"/>
          <p:cNvSpPr/>
          <p:nvPr/>
        </p:nvSpPr>
        <p:spPr>
          <a:xfrm>
            <a:off x="6613750" y="751622"/>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34" name="Google Shape;134;p17"/>
          <p:cNvSpPr/>
          <p:nvPr/>
        </p:nvSpPr>
        <p:spPr>
          <a:xfrm>
            <a:off x="2822025" y="1092649"/>
            <a:ext cx="216900" cy="1872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35" name="Google Shape;135;p17"/>
          <p:cNvSpPr/>
          <p:nvPr/>
        </p:nvSpPr>
        <p:spPr>
          <a:xfrm>
            <a:off x="5240850" y="3393897"/>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36" name="Google Shape;136;p17"/>
          <p:cNvSpPr/>
          <p:nvPr/>
        </p:nvSpPr>
        <p:spPr>
          <a:xfrm>
            <a:off x="3092225" y="1197297"/>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8"/>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TUTTI INSIEME NELL’ORTO</a:t>
            </a:r>
            <a:endParaRPr/>
          </a:p>
        </p:txBody>
      </p:sp>
      <p:sp>
        <p:nvSpPr>
          <p:cNvPr id="142" name="Google Shape;142;p18"/>
          <p:cNvSpPr txBox="1"/>
          <p:nvPr>
            <p:ph idx="1" type="body"/>
          </p:nvPr>
        </p:nvSpPr>
        <p:spPr>
          <a:xfrm>
            <a:off x="311700" y="1229875"/>
            <a:ext cx="8520600" cy="3339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it"/>
              <a:t>Classe 2B</a:t>
            </a:r>
            <a:endParaRPr/>
          </a:p>
        </p:txBody>
      </p:sp>
      <p:pic>
        <p:nvPicPr>
          <p:cNvPr id="143" name="Google Shape;143;p18" title="c57fff53-db93-4db4-9f2a-eae847e29d41.jpg"/>
          <p:cNvPicPr preferRelativeResize="0"/>
          <p:nvPr/>
        </p:nvPicPr>
        <p:blipFill>
          <a:blip r:embed="rId3">
            <a:alphaModFix/>
          </a:blip>
          <a:stretch>
            <a:fillRect/>
          </a:stretch>
        </p:blipFill>
        <p:spPr>
          <a:xfrm>
            <a:off x="256025" y="1584575"/>
            <a:ext cx="2447574" cy="3136824"/>
          </a:xfrm>
          <a:prstGeom prst="rect">
            <a:avLst/>
          </a:prstGeom>
          <a:noFill/>
          <a:ln>
            <a:noFill/>
          </a:ln>
        </p:spPr>
      </p:pic>
      <p:pic>
        <p:nvPicPr>
          <p:cNvPr id="144" name="Google Shape;144;p18" title="5f967bad-4e1c-4975-8c4f-f8becfbbc639.jpg"/>
          <p:cNvPicPr preferRelativeResize="0"/>
          <p:nvPr/>
        </p:nvPicPr>
        <p:blipFill>
          <a:blip r:embed="rId4">
            <a:alphaModFix/>
          </a:blip>
          <a:stretch>
            <a:fillRect/>
          </a:stretch>
        </p:blipFill>
        <p:spPr>
          <a:xfrm>
            <a:off x="2957349" y="1866086"/>
            <a:ext cx="1899549" cy="2532740"/>
          </a:xfrm>
          <a:prstGeom prst="rect">
            <a:avLst/>
          </a:prstGeom>
          <a:noFill/>
          <a:ln>
            <a:noFill/>
          </a:ln>
        </p:spPr>
      </p:pic>
      <p:pic>
        <p:nvPicPr>
          <p:cNvPr id="145" name="Google Shape;145;p18" title="a15bf742-47c5-425d-8e10-268a6a6bae1f.jpg"/>
          <p:cNvPicPr preferRelativeResize="0"/>
          <p:nvPr/>
        </p:nvPicPr>
        <p:blipFill>
          <a:blip r:embed="rId5">
            <a:alphaModFix/>
          </a:blip>
          <a:stretch>
            <a:fillRect/>
          </a:stretch>
        </p:blipFill>
        <p:spPr>
          <a:xfrm>
            <a:off x="5329775" y="640200"/>
            <a:ext cx="3604200" cy="2703150"/>
          </a:xfrm>
          <a:prstGeom prst="rect">
            <a:avLst/>
          </a:prstGeom>
          <a:noFill/>
          <a:ln>
            <a:noFill/>
          </a:ln>
        </p:spPr>
      </p:pic>
      <p:sp>
        <p:nvSpPr>
          <p:cNvPr id="146" name="Google Shape;146;p18"/>
          <p:cNvSpPr/>
          <p:nvPr/>
        </p:nvSpPr>
        <p:spPr>
          <a:xfrm>
            <a:off x="809525" y="2235997"/>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47" name="Google Shape;147;p18"/>
          <p:cNvSpPr/>
          <p:nvPr/>
        </p:nvSpPr>
        <p:spPr>
          <a:xfrm>
            <a:off x="1388650" y="2235997"/>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48" name="Google Shape;148;p18"/>
          <p:cNvSpPr/>
          <p:nvPr/>
        </p:nvSpPr>
        <p:spPr>
          <a:xfrm>
            <a:off x="1883438" y="2235997"/>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49" name="Google Shape;149;p18"/>
          <p:cNvSpPr/>
          <p:nvPr/>
        </p:nvSpPr>
        <p:spPr>
          <a:xfrm>
            <a:off x="3515600" y="2508097"/>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50" name="Google Shape;150;p18"/>
          <p:cNvSpPr/>
          <p:nvPr/>
        </p:nvSpPr>
        <p:spPr>
          <a:xfrm>
            <a:off x="3414275" y="2763322"/>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51" name="Google Shape;151;p18"/>
          <p:cNvSpPr/>
          <p:nvPr/>
        </p:nvSpPr>
        <p:spPr>
          <a:xfrm>
            <a:off x="5711725" y="1441122"/>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52" name="Google Shape;152;p18"/>
          <p:cNvSpPr/>
          <p:nvPr/>
        </p:nvSpPr>
        <p:spPr>
          <a:xfrm>
            <a:off x="5329775" y="1169022"/>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53" name="Google Shape;153;p18"/>
          <p:cNvSpPr/>
          <p:nvPr/>
        </p:nvSpPr>
        <p:spPr>
          <a:xfrm>
            <a:off x="6570075" y="1229872"/>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54" name="Google Shape;154;p18"/>
          <p:cNvSpPr/>
          <p:nvPr/>
        </p:nvSpPr>
        <p:spPr>
          <a:xfrm>
            <a:off x="6918525" y="1017797"/>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55" name="Google Shape;155;p18"/>
          <p:cNvSpPr/>
          <p:nvPr/>
        </p:nvSpPr>
        <p:spPr>
          <a:xfrm>
            <a:off x="7278525" y="1289897"/>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56" name="Google Shape;156;p18"/>
          <p:cNvSpPr/>
          <p:nvPr/>
        </p:nvSpPr>
        <p:spPr>
          <a:xfrm>
            <a:off x="8065200" y="1084447"/>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57" name="Google Shape;157;p18"/>
          <p:cNvSpPr/>
          <p:nvPr/>
        </p:nvSpPr>
        <p:spPr>
          <a:xfrm>
            <a:off x="8713500" y="1229872"/>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9"/>
          <p:cNvSpPr txBox="1"/>
          <p:nvPr>
            <p:ph type="title"/>
          </p:nvPr>
        </p:nvSpPr>
        <p:spPr>
          <a:xfrm>
            <a:off x="311700" y="410000"/>
            <a:ext cx="85206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TUTTI INSIEME NELL’ORTO</a:t>
            </a:r>
            <a:endParaRPr/>
          </a:p>
        </p:txBody>
      </p:sp>
      <p:sp>
        <p:nvSpPr>
          <p:cNvPr id="163" name="Google Shape;163;p19"/>
          <p:cNvSpPr txBox="1"/>
          <p:nvPr>
            <p:ph idx="1" type="body"/>
          </p:nvPr>
        </p:nvSpPr>
        <p:spPr>
          <a:xfrm>
            <a:off x="311700" y="1229875"/>
            <a:ext cx="8520600" cy="3339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it"/>
              <a:t>Classe 3A</a:t>
            </a:r>
            <a:endParaRPr/>
          </a:p>
        </p:txBody>
      </p:sp>
      <p:pic>
        <p:nvPicPr>
          <p:cNvPr id="164" name="Google Shape;164;p19" title="WhatsApp Image 2025-06-05 at 18.31.47.jpeg"/>
          <p:cNvPicPr preferRelativeResize="0"/>
          <p:nvPr/>
        </p:nvPicPr>
        <p:blipFill>
          <a:blip r:embed="rId3">
            <a:alphaModFix/>
          </a:blip>
          <a:stretch>
            <a:fillRect/>
          </a:stretch>
        </p:blipFill>
        <p:spPr>
          <a:xfrm>
            <a:off x="1695101" y="1440088"/>
            <a:ext cx="2188950" cy="2918576"/>
          </a:xfrm>
          <a:prstGeom prst="rect">
            <a:avLst/>
          </a:prstGeom>
          <a:noFill/>
          <a:ln>
            <a:noFill/>
          </a:ln>
        </p:spPr>
      </p:pic>
      <p:pic>
        <p:nvPicPr>
          <p:cNvPr id="165" name="Google Shape;165;p19" title="WhatsApp Image 2025-06-05 at 18.31.47 (1).jpeg"/>
          <p:cNvPicPr preferRelativeResize="0"/>
          <p:nvPr/>
        </p:nvPicPr>
        <p:blipFill>
          <a:blip r:embed="rId4">
            <a:alphaModFix/>
          </a:blip>
          <a:stretch>
            <a:fillRect/>
          </a:stretch>
        </p:blipFill>
        <p:spPr>
          <a:xfrm>
            <a:off x="5102525" y="1095000"/>
            <a:ext cx="2771226" cy="3694952"/>
          </a:xfrm>
          <a:prstGeom prst="rect">
            <a:avLst/>
          </a:prstGeom>
          <a:noFill/>
          <a:ln>
            <a:noFill/>
          </a:ln>
        </p:spPr>
      </p:pic>
      <p:sp>
        <p:nvSpPr>
          <p:cNvPr id="166" name="Google Shape;166;p19"/>
          <p:cNvSpPr/>
          <p:nvPr/>
        </p:nvSpPr>
        <p:spPr>
          <a:xfrm>
            <a:off x="2170375" y="2063022"/>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67" name="Google Shape;167;p19"/>
          <p:cNvSpPr/>
          <p:nvPr/>
        </p:nvSpPr>
        <p:spPr>
          <a:xfrm>
            <a:off x="5102525" y="2435697"/>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68" name="Google Shape;168;p19"/>
          <p:cNvSpPr/>
          <p:nvPr/>
        </p:nvSpPr>
        <p:spPr>
          <a:xfrm>
            <a:off x="6154075" y="2506197"/>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69" name="Google Shape;169;p19"/>
          <p:cNvSpPr/>
          <p:nvPr/>
        </p:nvSpPr>
        <p:spPr>
          <a:xfrm>
            <a:off x="6802350" y="2234097"/>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70" name="Google Shape;170;p19"/>
          <p:cNvSpPr/>
          <p:nvPr/>
        </p:nvSpPr>
        <p:spPr>
          <a:xfrm>
            <a:off x="7450625" y="2435697"/>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0"/>
          <p:cNvSpPr txBox="1"/>
          <p:nvPr>
            <p:ph type="title"/>
          </p:nvPr>
        </p:nvSpPr>
        <p:spPr>
          <a:xfrm>
            <a:off x="2925025" y="248550"/>
            <a:ext cx="22509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Continuità </a:t>
            </a:r>
            <a:endParaRPr/>
          </a:p>
        </p:txBody>
      </p:sp>
      <p:pic>
        <p:nvPicPr>
          <p:cNvPr id="176" name="Google Shape;176;p20" title="20241121_151432.jpg"/>
          <p:cNvPicPr preferRelativeResize="0"/>
          <p:nvPr/>
        </p:nvPicPr>
        <p:blipFill>
          <a:blip r:embed="rId3">
            <a:alphaModFix/>
          </a:blip>
          <a:stretch>
            <a:fillRect/>
          </a:stretch>
        </p:blipFill>
        <p:spPr>
          <a:xfrm>
            <a:off x="140850" y="151975"/>
            <a:ext cx="2865677" cy="3820902"/>
          </a:xfrm>
          <a:prstGeom prst="rect">
            <a:avLst/>
          </a:prstGeom>
          <a:noFill/>
          <a:ln>
            <a:noFill/>
          </a:ln>
        </p:spPr>
      </p:pic>
      <p:pic>
        <p:nvPicPr>
          <p:cNvPr id="177" name="Google Shape;177;p20" title="20241121_151502.jpg"/>
          <p:cNvPicPr preferRelativeResize="0"/>
          <p:nvPr/>
        </p:nvPicPr>
        <p:blipFill>
          <a:blip r:embed="rId4">
            <a:alphaModFix/>
          </a:blip>
          <a:stretch>
            <a:fillRect/>
          </a:stretch>
        </p:blipFill>
        <p:spPr>
          <a:xfrm>
            <a:off x="1783350" y="2560775"/>
            <a:ext cx="3035049" cy="2276275"/>
          </a:xfrm>
          <a:prstGeom prst="rect">
            <a:avLst/>
          </a:prstGeom>
          <a:noFill/>
          <a:ln>
            <a:noFill/>
          </a:ln>
        </p:spPr>
      </p:pic>
      <p:pic>
        <p:nvPicPr>
          <p:cNvPr id="178" name="Google Shape;178;p20" title="20241121_151120.jpg"/>
          <p:cNvPicPr preferRelativeResize="0"/>
          <p:nvPr/>
        </p:nvPicPr>
        <p:blipFill>
          <a:blip r:embed="rId5">
            <a:alphaModFix/>
          </a:blip>
          <a:stretch>
            <a:fillRect/>
          </a:stretch>
        </p:blipFill>
        <p:spPr>
          <a:xfrm>
            <a:off x="4572000" y="151970"/>
            <a:ext cx="4348851" cy="3261654"/>
          </a:xfrm>
          <a:prstGeom prst="rect">
            <a:avLst/>
          </a:prstGeom>
          <a:noFill/>
          <a:ln>
            <a:noFill/>
          </a:ln>
        </p:spPr>
      </p:pic>
      <p:sp>
        <p:nvSpPr>
          <p:cNvPr id="179" name="Google Shape;179;p20"/>
          <p:cNvSpPr/>
          <p:nvPr/>
        </p:nvSpPr>
        <p:spPr>
          <a:xfrm>
            <a:off x="751900" y="494572"/>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80" name="Google Shape;180;p20"/>
          <p:cNvSpPr/>
          <p:nvPr/>
        </p:nvSpPr>
        <p:spPr>
          <a:xfrm>
            <a:off x="7627750" y="584247"/>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81" name="Google Shape;181;p20"/>
          <p:cNvSpPr/>
          <p:nvPr/>
        </p:nvSpPr>
        <p:spPr>
          <a:xfrm>
            <a:off x="5113675" y="494572"/>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82" name="Google Shape;182;p20"/>
          <p:cNvSpPr/>
          <p:nvPr/>
        </p:nvSpPr>
        <p:spPr>
          <a:xfrm>
            <a:off x="5863275" y="494572"/>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83" name="Google Shape;183;p20"/>
          <p:cNvSpPr/>
          <p:nvPr/>
        </p:nvSpPr>
        <p:spPr>
          <a:xfrm>
            <a:off x="4818400" y="1324922"/>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84" name="Google Shape;184;p20"/>
          <p:cNvSpPr/>
          <p:nvPr/>
        </p:nvSpPr>
        <p:spPr>
          <a:xfrm>
            <a:off x="7734025" y="1099222"/>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1"/>
          <p:cNvSpPr txBox="1"/>
          <p:nvPr>
            <p:ph type="title"/>
          </p:nvPr>
        </p:nvSpPr>
        <p:spPr>
          <a:xfrm>
            <a:off x="277100" y="248550"/>
            <a:ext cx="993900" cy="60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it"/>
              <a:t>5A</a:t>
            </a:r>
            <a:endParaRPr/>
          </a:p>
        </p:txBody>
      </p:sp>
      <p:pic>
        <p:nvPicPr>
          <p:cNvPr id="190" name="Google Shape;190;p21" title="20250407_121350.jpg"/>
          <p:cNvPicPr preferRelativeResize="0"/>
          <p:nvPr/>
        </p:nvPicPr>
        <p:blipFill>
          <a:blip r:embed="rId3">
            <a:alphaModFix/>
          </a:blip>
          <a:stretch>
            <a:fillRect/>
          </a:stretch>
        </p:blipFill>
        <p:spPr>
          <a:xfrm>
            <a:off x="452250" y="1481575"/>
            <a:ext cx="2360675" cy="2905400"/>
          </a:xfrm>
          <a:prstGeom prst="rect">
            <a:avLst/>
          </a:prstGeom>
          <a:noFill/>
          <a:ln>
            <a:noFill/>
          </a:ln>
        </p:spPr>
      </p:pic>
      <p:pic>
        <p:nvPicPr>
          <p:cNvPr id="191" name="Google Shape;191;p21" title="20250407_121602.jpg"/>
          <p:cNvPicPr preferRelativeResize="0"/>
          <p:nvPr/>
        </p:nvPicPr>
        <p:blipFill>
          <a:blip r:embed="rId4">
            <a:alphaModFix/>
          </a:blip>
          <a:stretch>
            <a:fillRect/>
          </a:stretch>
        </p:blipFill>
        <p:spPr>
          <a:xfrm>
            <a:off x="3576525" y="420575"/>
            <a:ext cx="2248224" cy="2997652"/>
          </a:xfrm>
          <a:prstGeom prst="rect">
            <a:avLst/>
          </a:prstGeom>
          <a:noFill/>
          <a:ln>
            <a:noFill/>
          </a:ln>
        </p:spPr>
      </p:pic>
      <p:pic>
        <p:nvPicPr>
          <p:cNvPr id="192" name="Google Shape;192;p21" title="20250407_121957.jpg"/>
          <p:cNvPicPr preferRelativeResize="0"/>
          <p:nvPr/>
        </p:nvPicPr>
        <p:blipFill>
          <a:blip r:embed="rId5">
            <a:alphaModFix/>
          </a:blip>
          <a:stretch>
            <a:fillRect/>
          </a:stretch>
        </p:blipFill>
        <p:spPr>
          <a:xfrm>
            <a:off x="6726775" y="155350"/>
            <a:ext cx="2248224" cy="2997632"/>
          </a:xfrm>
          <a:prstGeom prst="rect">
            <a:avLst/>
          </a:prstGeom>
          <a:noFill/>
          <a:ln>
            <a:noFill/>
          </a:ln>
        </p:spPr>
      </p:pic>
      <p:sp>
        <p:nvSpPr>
          <p:cNvPr id="193" name="Google Shape;193;p21"/>
          <p:cNvSpPr/>
          <p:nvPr/>
        </p:nvSpPr>
        <p:spPr>
          <a:xfrm>
            <a:off x="3669625" y="679097"/>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94" name="Google Shape;194;p21"/>
          <p:cNvSpPr/>
          <p:nvPr/>
        </p:nvSpPr>
        <p:spPr>
          <a:xfrm>
            <a:off x="4283700" y="679097"/>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95" name="Google Shape;195;p21"/>
          <p:cNvSpPr/>
          <p:nvPr/>
        </p:nvSpPr>
        <p:spPr>
          <a:xfrm>
            <a:off x="4283700" y="951197"/>
            <a:ext cx="288300" cy="272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